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</p:sldIdLst>
  <p:sldSz cx="7556500" cy="10693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40996" y="390353"/>
            <a:ext cx="7078008" cy="4531940"/>
            <a:chOff x="0" y="0"/>
            <a:chExt cx="9437343" cy="6042586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0" y="0"/>
              <a:ext cx="2138182" cy="6042586"/>
              <a:chOff x="0" y="0"/>
              <a:chExt cx="812800" cy="2297005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812800" cy="2297005"/>
              </a:xfrm>
              <a:custGeom>
                <a:avLst/>
                <a:gdLst/>
                <a:ahLst/>
                <a:cxnLst/>
                <a:rect r="r" b="b" t="t" l="l"/>
                <a:pathLst>
                  <a:path h="2297005" w="812800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2297005"/>
                    </a:lnTo>
                    <a:lnTo>
                      <a:pt x="0" y="2297005"/>
                    </a:lnTo>
                    <a:close/>
                  </a:path>
                </a:pathLst>
              </a:custGeom>
              <a:ln w="2857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0" y="-9525"/>
                <a:ext cx="812800" cy="2306530"/>
              </a:xfrm>
              <a:prstGeom prst="rect">
                <a:avLst/>
              </a:prstGeom>
            </p:spPr>
            <p:txBody>
              <a:bodyPr anchor="ctr" rtlCol="false" tIns="35919" lIns="35919" bIns="35919" rIns="35919"/>
              <a:lstStyle/>
              <a:p>
                <a:pPr algn="ctr">
                  <a:lnSpc>
                    <a:spcPts val="1385"/>
                  </a:lnSpc>
                </a:pPr>
              </a:p>
            </p:txBody>
          </p:sp>
        </p:grpSp>
        <p:grpSp>
          <p:nvGrpSpPr>
            <p:cNvPr name="Group 6" id="6"/>
            <p:cNvGrpSpPr/>
            <p:nvPr/>
          </p:nvGrpSpPr>
          <p:grpSpPr>
            <a:xfrm rot="0">
              <a:off x="2434515" y="0"/>
              <a:ext cx="2138182" cy="6042586"/>
              <a:chOff x="0" y="0"/>
              <a:chExt cx="812800" cy="2297005"/>
            </a:xfrm>
          </p:grpSpPr>
          <p:sp>
            <p:nvSpPr>
              <p:cNvPr name="Freeform 7" id="7"/>
              <p:cNvSpPr/>
              <p:nvPr/>
            </p:nvSpPr>
            <p:spPr>
              <a:xfrm flipH="false" flipV="false" rot="0">
                <a:off x="0" y="0"/>
                <a:ext cx="812800" cy="2297005"/>
              </a:xfrm>
              <a:custGeom>
                <a:avLst/>
                <a:gdLst/>
                <a:ahLst/>
                <a:cxnLst/>
                <a:rect r="r" b="b" t="t" l="l"/>
                <a:pathLst>
                  <a:path h="2297005" w="812800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2297005"/>
                    </a:lnTo>
                    <a:lnTo>
                      <a:pt x="0" y="2297005"/>
                    </a:lnTo>
                    <a:close/>
                  </a:path>
                </a:pathLst>
              </a:custGeom>
              <a:ln w="2857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8" id="8"/>
              <p:cNvSpPr txBox="true"/>
              <p:nvPr/>
            </p:nvSpPr>
            <p:spPr>
              <a:xfrm>
                <a:off x="0" y="-9525"/>
                <a:ext cx="812800" cy="2306530"/>
              </a:xfrm>
              <a:prstGeom prst="rect">
                <a:avLst/>
              </a:prstGeom>
            </p:spPr>
            <p:txBody>
              <a:bodyPr anchor="ctr" rtlCol="false" tIns="35919" lIns="35919" bIns="35919" rIns="35919"/>
              <a:lstStyle/>
              <a:p>
                <a:pPr algn="ctr">
                  <a:lnSpc>
                    <a:spcPts val="1385"/>
                  </a:lnSpc>
                </a:pPr>
              </a:p>
            </p:txBody>
          </p:sp>
        </p:grpSp>
        <p:grpSp>
          <p:nvGrpSpPr>
            <p:cNvPr name="Group 9" id="9"/>
            <p:cNvGrpSpPr/>
            <p:nvPr/>
          </p:nvGrpSpPr>
          <p:grpSpPr>
            <a:xfrm rot="0">
              <a:off x="4866838" y="0"/>
              <a:ext cx="2138182" cy="6042586"/>
              <a:chOff x="0" y="0"/>
              <a:chExt cx="812800" cy="2297005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812800" cy="2297005"/>
              </a:xfrm>
              <a:custGeom>
                <a:avLst/>
                <a:gdLst/>
                <a:ahLst/>
                <a:cxnLst/>
                <a:rect r="r" b="b" t="t" l="l"/>
                <a:pathLst>
                  <a:path h="2297005" w="812800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2297005"/>
                    </a:lnTo>
                    <a:lnTo>
                      <a:pt x="0" y="2297005"/>
                    </a:lnTo>
                    <a:close/>
                  </a:path>
                </a:pathLst>
              </a:custGeom>
              <a:ln w="2857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11" id="11"/>
              <p:cNvSpPr txBox="true"/>
              <p:nvPr/>
            </p:nvSpPr>
            <p:spPr>
              <a:xfrm>
                <a:off x="0" y="-9525"/>
                <a:ext cx="812800" cy="2306530"/>
              </a:xfrm>
              <a:prstGeom prst="rect">
                <a:avLst/>
              </a:prstGeom>
            </p:spPr>
            <p:txBody>
              <a:bodyPr anchor="ctr" rtlCol="false" tIns="35919" lIns="35919" bIns="35919" rIns="35919"/>
              <a:lstStyle/>
              <a:p>
                <a:pPr algn="ctr">
                  <a:lnSpc>
                    <a:spcPts val="1385"/>
                  </a:lnSpc>
                </a:pPr>
              </a:p>
            </p:txBody>
          </p:sp>
        </p:grpSp>
        <p:grpSp>
          <p:nvGrpSpPr>
            <p:cNvPr name="Group 12" id="12"/>
            <p:cNvGrpSpPr/>
            <p:nvPr/>
          </p:nvGrpSpPr>
          <p:grpSpPr>
            <a:xfrm rot="0">
              <a:off x="7299162" y="0"/>
              <a:ext cx="2138182" cy="6042586"/>
              <a:chOff x="0" y="0"/>
              <a:chExt cx="812800" cy="2297005"/>
            </a:xfrm>
          </p:grpSpPr>
          <p:sp>
            <p:nvSpPr>
              <p:cNvPr name="Freeform 13" id="13"/>
              <p:cNvSpPr/>
              <p:nvPr/>
            </p:nvSpPr>
            <p:spPr>
              <a:xfrm flipH="false" flipV="false" rot="0">
                <a:off x="0" y="0"/>
                <a:ext cx="812800" cy="2297005"/>
              </a:xfrm>
              <a:custGeom>
                <a:avLst/>
                <a:gdLst/>
                <a:ahLst/>
                <a:cxnLst/>
                <a:rect r="r" b="b" t="t" l="l"/>
                <a:pathLst>
                  <a:path h="2297005" w="812800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2297005"/>
                    </a:lnTo>
                    <a:lnTo>
                      <a:pt x="0" y="2297005"/>
                    </a:lnTo>
                    <a:close/>
                  </a:path>
                </a:pathLst>
              </a:custGeom>
              <a:ln w="2857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14" id="14"/>
              <p:cNvSpPr txBox="true"/>
              <p:nvPr/>
            </p:nvSpPr>
            <p:spPr>
              <a:xfrm>
                <a:off x="0" y="-9525"/>
                <a:ext cx="812800" cy="2306530"/>
              </a:xfrm>
              <a:prstGeom prst="rect">
                <a:avLst/>
              </a:prstGeom>
            </p:spPr>
            <p:txBody>
              <a:bodyPr anchor="ctr" rtlCol="false" tIns="35919" lIns="35919" bIns="35919" rIns="35919"/>
              <a:lstStyle/>
              <a:p>
                <a:pPr algn="ctr">
                  <a:lnSpc>
                    <a:spcPts val="1385"/>
                  </a:lnSpc>
                </a:pPr>
              </a:p>
            </p:txBody>
          </p:sp>
        </p:grpSp>
      </p:grpSp>
      <p:grpSp>
        <p:nvGrpSpPr>
          <p:cNvPr name="Group 15" id="15"/>
          <p:cNvGrpSpPr/>
          <p:nvPr/>
        </p:nvGrpSpPr>
        <p:grpSpPr>
          <a:xfrm rot="0">
            <a:off x="240996" y="5702265"/>
            <a:ext cx="7078008" cy="4531940"/>
            <a:chOff x="0" y="0"/>
            <a:chExt cx="9437343" cy="6042586"/>
          </a:xfrm>
        </p:grpSpPr>
        <p:grpSp>
          <p:nvGrpSpPr>
            <p:cNvPr name="Group 16" id="16"/>
            <p:cNvGrpSpPr/>
            <p:nvPr/>
          </p:nvGrpSpPr>
          <p:grpSpPr>
            <a:xfrm rot="0">
              <a:off x="0" y="0"/>
              <a:ext cx="2138182" cy="6042586"/>
              <a:chOff x="0" y="0"/>
              <a:chExt cx="812800" cy="2297005"/>
            </a:xfrm>
          </p:grpSpPr>
          <p:sp>
            <p:nvSpPr>
              <p:cNvPr name="Freeform 17" id="17"/>
              <p:cNvSpPr/>
              <p:nvPr/>
            </p:nvSpPr>
            <p:spPr>
              <a:xfrm flipH="false" flipV="false" rot="0">
                <a:off x="0" y="0"/>
                <a:ext cx="812800" cy="2297005"/>
              </a:xfrm>
              <a:custGeom>
                <a:avLst/>
                <a:gdLst/>
                <a:ahLst/>
                <a:cxnLst/>
                <a:rect r="r" b="b" t="t" l="l"/>
                <a:pathLst>
                  <a:path h="2297005" w="812800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2297005"/>
                    </a:lnTo>
                    <a:lnTo>
                      <a:pt x="0" y="2297005"/>
                    </a:lnTo>
                    <a:close/>
                  </a:path>
                </a:pathLst>
              </a:custGeom>
              <a:ln w="2857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18" id="18"/>
              <p:cNvSpPr txBox="true"/>
              <p:nvPr/>
            </p:nvSpPr>
            <p:spPr>
              <a:xfrm>
                <a:off x="0" y="-9525"/>
                <a:ext cx="812800" cy="2306530"/>
              </a:xfrm>
              <a:prstGeom prst="rect">
                <a:avLst/>
              </a:prstGeom>
            </p:spPr>
            <p:txBody>
              <a:bodyPr anchor="ctr" rtlCol="false" tIns="35919" lIns="35919" bIns="35919" rIns="35919"/>
              <a:lstStyle/>
              <a:p>
                <a:pPr algn="ctr">
                  <a:lnSpc>
                    <a:spcPts val="1385"/>
                  </a:lnSpc>
                </a:pPr>
              </a:p>
            </p:txBody>
          </p:sp>
        </p:grpSp>
        <p:grpSp>
          <p:nvGrpSpPr>
            <p:cNvPr name="Group 19" id="19"/>
            <p:cNvGrpSpPr/>
            <p:nvPr/>
          </p:nvGrpSpPr>
          <p:grpSpPr>
            <a:xfrm rot="0">
              <a:off x="2434515" y="0"/>
              <a:ext cx="2138182" cy="6042586"/>
              <a:chOff x="0" y="0"/>
              <a:chExt cx="812800" cy="2297005"/>
            </a:xfrm>
          </p:grpSpPr>
          <p:sp>
            <p:nvSpPr>
              <p:cNvPr name="Freeform 20" id="20"/>
              <p:cNvSpPr/>
              <p:nvPr/>
            </p:nvSpPr>
            <p:spPr>
              <a:xfrm flipH="false" flipV="false" rot="0">
                <a:off x="0" y="0"/>
                <a:ext cx="812800" cy="2297005"/>
              </a:xfrm>
              <a:custGeom>
                <a:avLst/>
                <a:gdLst/>
                <a:ahLst/>
                <a:cxnLst/>
                <a:rect r="r" b="b" t="t" l="l"/>
                <a:pathLst>
                  <a:path h="2297005" w="812800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2297005"/>
                    </a:lnTo>
                    <a:lnTo>
                      <a:pt x="0" y="2297005"/>
                    </a:lnTo>
                    <a:close/>
                  </a:path>
                </a:pathLst>
              </a:custGeom>
              <a:ln w="2857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21" id="21"/>
              <p:cNvSpPr txBox="true"/>
              <p:nvPr/>
            </p:nvSpPr>
            <p:spPr>
              <a:xfrm>
                <a:off x="0" y="-9525"/>
                <a:ext cx="812800" cy="2306530"/>
              </a:xfrm>
              <a:prstGeom prst="rect">
                <a:avLst/>
              </a:prstGeom>
            </p:spPr>
            <p:txBody>
              <a:bodyPr anchor="ctr" rtlCol="false" tIns="35919" lIns="35919" bIns="35919" rIns="35919"/>
              <a:lstStyle/>
              <a:p>
                <a:pPr algn="ctr">
                  <a:lnSpc>
                    <a:spcPts val="1385"/>
                  </a:lnSpc>
                </a:pPr>
              </a:p>
            </p:txBody>
          </p:sp>
        </p:grpSp>
        <p:grpSp>
          <p:nvGrpSpPr>
            <p:cNvPr name="Group 22" id="22"/>
            <p:cNvGrpSpPr/>
            <p:nvPr/>
          </p:nvGrpSpPr>
          <p:grpSpPr>
            <a:xfrm rot="0">
              <a:off x="4866838" y="0"/>
              <a:ext cx="2138182" cy="6042586"/>
              <a:chOff x="0" y="0"/>
              <a:chExt cx="812800" cy="2297005"/>
            </a:xfrm>
          </p:grpSpPr>
          <p:sp>
            <p:nvSpPr>
              <p:cNvPr name="Freeform 23" id="23"/>
              <p:cNvSpPr/>
              <p:nvPr/>
            </p:nvSpPr>
            <p:spPr>
              <a:xfrm flipH="false" flipV="false" rot="0">
                <a:off x="0" y="0"/>
                <a:ext cx="812800" cy="2297005"/>
              </a:xfrm>
              <a:custGeom>
                <a:avLst/>
                <a:gdLst/>
                <a:ahLst/>
                <a:cxnLst/>
                <a:rect r="r" b="b" t="t" l="l"/>
                <a:pathLst>
                  <a:path h="2297005" w="812800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2297005"/>
                    </a:lnTo>
                    <a:lnTo>
                      <a:pt x="0" y="2297005"/>
                    </a:lnTo>
                    <a:close/>
                  </a:path>
                </a:pathLst>
              </a:custGeom>
              <a:ln w="2857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24" id="24"/>
              <p:cNvSpPr txBox="true"/>
              <p:nvPr/>
            </p:nvSpPr>
            <p:spPr>
              <a:xfrm>
                <a:off x="0" y="-9525"/>
                <a:ext cx="812800" cy="2306530"/>
              </a:xfrm>
              <a:prstGeom prst="rect">
                <a:avLst/>
              </a:prstGeom>
            </p:spPr>
            <p:txBody>
              <a:bodyPr anchor="ctr" rtlCol="false" tIns="35919" lIns="35919" bIns="35919" rIns="35919"/>
              <a:lstStyle/>
              <a:p>
                <a:pPr algn="ctr">
                  <a:lnSpc>
                    <a:spcPts val="1385"/>
                  </a:lnSpc>
                </a:pPr>
              </a:p>
            </p:txBody>
          </p:sp>
        </p:grpSp>
        <p:grpSp>
          <p:nvGrpSpPr>
            <p:cNvPr name="Group 25" id="25"/>
            <p:cNvGrpSpPr/>
            <p:nvPr/>
          </p:nvGrpSpPr>
          <p:grpSpPr>
            <a:xfrm rot="0">
              <a:off x="7299162" y="0"/>
              <a:ext cx="2138182" cy="6042586"/>
              <a:chOff x="0" y="0"/>
              <a:chExt cx="812800" cy="2297005"/>
            </a:xfrm>
          </p:grpSpPr>
          <p:sp>
            <p:nvSpPr>
              <p:cNvPr name="Freeform 26" id="26"/>
              <p:cNvSpPr/>
              <p:nvPr/>
            </p:nvSpPr>
            <p:spPr>
              <a:xfrm flipH="false" flipV="false" rot="0">
                <a:off x="0" y="0"/>
                <a:ext cx="812800" cy="2297005"/>
              </a:xfrm>
              <a:custGeom>
                <a:avLst/>
                <a:gdLst/>
                <a:ahLst/>
                <a:cxnLst/>
                <a:rect r="r" b="b" t="t" l="l"/>
                <a:pathLst>
                  <a:path h="2297005" w="812800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2297005"/>
                    </a:lnTo>
                    <a:lnTo>
                      <a:pt x="0" y="2297005"/>
                    </a:lnTo>
                    <a:close/>
                  </a:path>
                </a:pathLst>
              </a:custGeom>
              <a:ln w="2857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27" id="27"/>
              <p:cNvSpPr txBox="true"/>
              <p:nvPr/>
            </p:nvSpPr>
            <p:spPr>
              <a:xfrm>
                <a:off x="0" y="-9525"/>
                <a:ext cx="812800" cy="2306530"/>
              </a:xfrm>
              <a:prstGeom prst="rect">
                <a:avLst/>
              </a:prstGeom>
            </p:spPr>
            <p:txBody>
              <a:bodyPr anchor="ctr" rtlCol="false" tIns="35919" lIns="35919" bIns="35919" rIns="35919"/>
              <a:lstStyle/>
              <a:p>
                <a:pPr algn="ctr">
                  <a:lnSpc>
                    <a:spcPts val="1385"/>
                  </a:lnSpc>
                </a:pPr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40996" y="390353"/>
            <a:ext cx="7078008" cy="4531940"/>
            <a:chOff x="0" y="0"/>
            <a:chExt cx="9437343" cy="6042586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0" y="0"/>
              <a:ext cx="2138182" cy="6042586"/>
              <a:chOff x="0" y="0"/>
              <a:chExt cx="812800" cy="2297005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812800" cy="2297005"/>
              </a:xfrm>
              <a:custGeom>
                <a:avLst/>
                <a:gdLst/>
                <a:ahLst/>
                <a:cxnLst/>
                <a:rect r="r" b="b" t="t" l="l"/>
                <a:pathLst>
                  <a:path h="2297005" w="812800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2297005"/>
                    </a:lnTo>
                    <a:lnTo>
                      <a:pt x="0" y="2297005"/>
                    </a:lnTo>
                    <a:close/>
                  </a:path>
                </a:pathLst>
              </a:custGeom>
              <a:ln w="2857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0" y="-9525"/>
                <a:ext cx="812800" cy="2306530"/>
              </a:xfrm>
              <a:prstGeom prst="rect">
                <a:avLst/>
              </a:prstGeom>
            </p:spPr>
            <p:txBody>
              <a:bodyPr anchor="ctr" rtlCol="false" tIns="35919" lIns="35919" bIns="35919" rIns="35919"/>
              <a:lstStyle/>
              <a:p>
                <a:pPr algn="ctr">
                  <a:lnSpc>
                    <a:spcPts val="1385"/>
                  </a:lnSpc>
                </a:pPr>
              </a:p>
            </p:txBody>
          </p:sp>
        </p:grpSp>
        <p:grpSp>
          <p:nvGrpSpPr>
            <p:cNvPr name="Group 6" id="6"/>
            <p:cNvGrpSpPr/>
            <p:nvPr/>
          </p:nvGrpSpPr>
          <p:grpSpPr>
            <a:xfrm rot="0">
              <a:off x="2434515" y="0"/>
              <a:ext cx="2138182" cy="6042586"/>
              <a:chOff x="0" y="0"/>
              <a:chExt cx="812800" cy="2297005"/>
            </a:xfrm>
          </p:grpSpPr>
          <p:sp>
            <p:nvSpPr>
              <p:cNvPr name="Freeform 7" id="7"/>
              <p:cNvSpPr/>
              <p:nvPr/>
            </p:nvSpPr>
            <p:spPr>
              <a:xfrm flipH="false" flipV="false" rot="0">
                <a:off x="0" y="0"/>
                <a:ext cx="812800" cy="2297005"/>
              </a:xfrm>
              <a:custGeom>
                <a:avLst/>
                <a:gdLst/>
                <a:ahLst/>
                <a:cxnLst/>
                <a:rect r="r" b="b" t="t" l="l"/>
                <a:pathLst>
                  <a:path h="2297005" w="812800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2297005"/>
                    </a:lnTo>
                    <a:lnTo>
                      <a:pt x="0" y="2297005"/>
                    </a:lnTo>
                    <a:close/>
                  </a:path>
                </a:pathLst>
              </a:custGeom>
              <a:ln w="2857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8" id="8"/>
              <p:cNvSpPr txBox="true"/>
              <p:nvPr/>
            </p:nvSpPr>
            <p:spPr>
              <a:xfrm>
                <a:off x="0" y="-9525"/>
                <a:ext cx="812800" cy="2306530"/>
              </a:xfrm>
              <a:prstGeom prst="rect">
                <a:avLst/>
              </a:prstGeom>
            </p:spPr>
            <p:txBody>
              <a:bodyPr anchor="ctr" rtlCol="false" tIns="35919" lIns="35919" bIns="35919" rIns="35919"/>
              <a:lstStyle/>
              <a:p>
                <a:pPr algn="ctr">
                  <a:lnSpc>
                    <a:spcPts val="1385"/>
                  </a:lnSpc>
                </a:pPr>
              </a:p>
            </p:txBody>
          </p:sp>
        </p:grpSp>
        <p:grpSp>
          <p:nvGrpSpPr>
            <p:cNvPr name="Group 9" id="9"/>
            <p:cNvGrpSpPr/>
            <p:nvPr/>
          </p:nvGrpSpPr>
          <p:grpSpPr>
            <a:xfrm rot="0">
              <a:off x="4866838" y="0"/>
              <a:ext cx="2138182" cy="6042586"/>
              <a:chOff x="0" y="0"/>
              <a:chExt cx="812800" cy="2297005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812800" cy="2297005"/>
              </a:xfrm>
              <a:custGeom>
                <a:avLst/>
                <a:gdLst/>
                <a:ahLst/>
                <a:cxnLst/>
                <a:rect r="r" b="b" t="t" l="l"/>
                <a:pathLst>
                  <a:path h="2297005" w="812800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2297005"/>
                    </a:lnTo>
                    <a:lnTo>
                      <a:pt x="0" y="2297005"/>
                    </a:lnTo>
                    <a:close/>
                  </a:path>
                </a:pathLst>
              </a:custGeom>
              <a:ln w="2857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11" id="11"/>
              <p:cNvSpPr txBox="true"/>
              <p:nvPr/>
            </p:nvSpPr>
            <p:spPr>
              <a:xfrm>
                <a:off x="0" y="-9525"/>
                <a:ext cx="812800" cy="2306530"/>
              </a:xfrm>
              <a:prstGeom prst="rect">
                <a:avLst/>
              </a:prstGeom>
            </p:spPr>
            <p:txBody>
              <a:bodyPr anchor="ctr" rtlCol="false" tIns="35919" lIns="35919" bIns="35919" rIns="35919"/>
              <a:lstStyle/>
              <a:p>
                <a:pPr algn="ctr">
                  <a:lnSpc>
                    <a:spcPts val="1385"/>
                  </a:lnSpc>
                </a:pPr>
              </a:p>
            </p:txBody>
          </p:sp>
        </p:grpSp>
        <p:grpSp>
          <p:nvGrpSpPr>
            <p:cNvPr name="Group 12" id="12"/>
            <p:cNvGrpSpPr/>
            <p:nvPr/>
          </p:nvGrpSpPr>
          <p:grpSpPr>
            <a:xfrm rot="0">
              <a:off x="7299162" y="0"/>
              <a:ext cx="2138182" cy="6042586"/>
              <a:chOff x="0" y="0"/>
              <a:chExt cx="812800" cy="2297005"/>
            </a:xfrm>
          </p:grpSpPr>
          <p:sp>
            <p:nvSpPr>
              <p:cNvPr name="Freeform 13" id="13"/>
              <p:cNvSpPr/>
              <p:nvPr/>
            </p:nvSpPr>
            <p:spPr>
              <a:xfrm flipH="false" flipV="false" rot="0">
                <a:off x="0" y="0"/>
                <a:ext cx="812800" cy="2297005"/>
              </a:xfrm>
              <a:custGeom>
                <a:avLst/>
                <a:gdLst/>
                <a:ahLst/>
                <a:cxnLst/>
                <a:rect r="r" b="b" t="t" l="l"/>
                <a:pathLst>
                  <a:path h="2297005" w="812800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2297005"/>
                    </a:lnTo>
                    <a:lnTo>
                      <a:pt x="0" y="2297005"/>
                    </a:lnTo>
                    <a:close/>
                  </a:path>
                </a:pathLst>
              </a:custGeom>
              <a:ln w="2857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14" id="14"/>
              <p:cNvSpPr txBox="true"/>
              <p:nvPr/>
            </p:nvSpPr>
            <p:spPr>
              <a:xfrm>
                <a:off x="0" y="-9525"/>
                <a:ext cx="812800" cy="2306530"/>
              </a:xfrm>
              <a:prstGeom prst="rect">
                <a:avLst/>
              </a:prstGeom>
            </p:spPr>
            <p:txBody>
              <a:bodyPr anchor="ctr" rtlCol="false" tIns="35919" lIns="35919" bIns="35919" rIns="35919"/>
              <a:lstStyle/>
              <a:p>
                <a:pPr algn="ctr">
                  <a:lnSpc>
                    <a:spcPts val="1385"/>
                  </a:lnSpc>
                </a:pPr>
              </a:p>
            </p:txBody>
          </p:sp>
        </p:grpSp>
      </p:grpSp>
      <p:grpSp>
        <p:nvGrpSpPr>
          <p:cNvPr name="Group 15" id="15"/>
          <p:cNvGrpSpPr/>
          <p:nvPr/>
        </p:nvGrpSpPr>
        <p:grpSpPr>
          <a:xfrm rot="0">
            <a:off x="240996" y="5702265"/>
            <a:ext cx="7078008" cy="4531940"/>
            <a:chOff x="0" y="0"/>
            <a:chExt cx="9437343" cy="6042586"/>
          </a:xfrm>
        </p:grpSpPr>
        <p:grpSp>
          <p:nvGrpSpPr>
            <p:cNvPr name="Group 16" id="16"/>
            <p:cNvGrpSpPr/>
            <p:nvPr/>
          </p:nvGrpSpPr>
          <p:grpSpPr>
            <a:xfrm rot="0">
              <a:off x="0" y="0"/>
              <a:ext cx="2138182" cy="6042586"/>
              <a:chOff x="0" y="0"/>
              <a:chExt cx="812800" cy="2297005"/>
            </a:xfrm>
          </p:grpSpPr>
          <p:sp>
            <p:nvSpPr>
              <p:cNvPr name="Freeform 17" id="17"/>
              <p:cNvSpPr/>
              <p:nvPr/>
            </p:nvSpPr>
            <p:spPr>
              <a:xfrm flipH="false" flipV="false" rot="0">
                <a:off x="0" y="0"/>
                <a:ext cx="812800" cy="2297005"/>
              </a:xfrm>
              <a:custGeom>
                <a:avLst/>
                <a:gdLst/>
                <a:ahLst/>
                <a:cxnLst/>
                <a:rect r="r" b="b" t="t" l="l"/>
                <a:pathLst>
                  <a:path h="2297005" w="812800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2297005"/>
                    </a:lnTo>
                    <a:lnTo>
                      <a:pt x="0" y="2297005"/>
                    </a:lnTo>
                    <a:close/>
                  </a:path>
                </a:pathLst>
              </a:custGeom>
              <a:ln w="2857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18" id="18"/>
              <p:cNvSpPr txBox="true"/>
              <p:nvPr/>
            </p:nvSpPr>
            <p:spPr>
              <a:xfrm>
                <a:off x="0" y="-9525"/>
                <a:ext cx="812800" cy="2306530"/>
              </a:xfrm>
              <a:prstGeom prst="rect">
                <a:avLst/>
              </a:prstGeom>
            </p:spPr>
            <p:txBody>
              <a:bodyPr anchor="ctr" rtlCol="false" tIns="35919" lIns="35919" bIns="35919" rIns="35919"/>
              <a:lstStyle/>
              <a:p>
                <a:pPr algn="ctr">
                  <a:lnSpc>
                    <a:spcPts val="1385"/>
                  </a:lnSpc>
                </a:pPr>
              </a:p>
            </p:txBody>
          </p:sp>
        </p:grpSp>
        <p:grpSp>
          <p:nvGrpSpPr>
            <p:cNvPr name="Group 19" id="19"/>
            <p:cNvGrpSpPr/>
            <p:nvPr/>
          </p:nvGrpSpPr>
          <p:grpSpPr>
            <a:xfrm rot="0">
              <a:off x="2434515" y="0"/>
              <a:ext cx="2138182" cy="6042586"/>
              <a:chOff x="0" y="0"/>
              <a:chExt cx="812800" cy="2297005"/>
            </a:xfrm>
          </p:grpSpPr>
          <p:sp>
            <p:nvSpPr>
              <p:cNvPr name="Freeform 20" id="20"/>
              <p:cNvSpPr/>
              <p:nvPr/>
            </p:nvSpPr>
            <p:spPr>
              <a:xfrm flipH="false" flipV="false" rot="0">
                <a:off x="0" y="0"/>
                <a:ext cx="812800" cy="2297005"/>
              </a:xfrm>
              <a:custGeom>
                <a:avLst/>
                <a:gdLst/>
                <a:ahLst/>
                <a:cxnLst/>
                <a:rect r="r" b="b" t="t" l="l"/>
                <a:pathLst>
                  <a:path h="2297005" w="812800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2297005"/>
                    </a:lnTo>
                    <a:lnTo>
                      <a:pt x="0" y="2297005"/>
                    </a:lnTo>
                    <a:close/>
                  </a:path>
                </a:pathLst>
              </a:custGeom>
              <a:ln w="2857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21" id="21"/>
              <p:cNvSpPr txBox="true"/>
              <p:nvPr/>
            </p:nvSpPr>
            <p:spPr>
              <a:xfrm>
                <a:off x="0" y="-9525"/>
                <a:ext cx="812800" cy="2306530"/>
              </a:xfrm>
              <a:prstGeom prst="rect">
                <a:avLst/>
              </a:prstGeom>
            </p:spPr>
            <p:txBody>
              <a:bodyPr anchor="ctr" rtlCol="false" tIns="35919" lIns="35919" bIns="35919" rIns="35919"/>
              <a:lstStyle/>
              <a:p>
                <a:pPr algn="ctr">
                  <a:lnSpc>
                    <a:spcPts val="1385"/>
                  </a:lnSpc>
                </a:pPr>
              </a:p>
            </p:txBody>
          </p:sp>
        </p:grpSp>
        <p:grpSp>
          <p:nvGrpSpPr>
            <p:cNvPr name="Group 22" id="22"/>
            <p:cNvGrpSpPr/>
            <p:nvPr/>
          </p:nvGrpSpPr>
          <p:grpSpPr>
            <a:xfrm rot="0">
              <a:off x="4866838" y="0"/>
              <a:ext cx="2138182" cy="6042586"/>
              <a:chOff x="0" y="0"/>
              <a:chExt cx="812800" cy="2297005"/>
            </a:xfrm>
          </p:grpSpPr>
          <p:sp>
            <p:nvSpPr>
              <p:cNvPr name="Freeform 23" id="23"/>
              <p:cNvSpPr/>
              <p:nvPr/>
            </p:nvSpPr>
            <p:spPr>
              <a:xfrm flipH="false" flipV="false" rot="0">
                <a:off x="0" y="0"/>
                <a:ext cx="812800" cy="2297005"/>
              </a:xfrm>
              <a:custGeom>
                <a:avLst/>
                <a:gdLst/>
                <a:ahLst/>
                <a:cxnLst/>
                <a:rect r="r" b="b" t="t" l="l"/>
                <a:pathLst>
                  <a:path h="2297005" w="812800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2297005"/>
                    </a:lnTo>
                    <a:lnTo>
                      <a:pt x="0" y="2297005"/>
                    </a:lnTo>
                    <a:close/>
                  </a:path>
                </a:pathLst>
              </a:custGeom>
              <a:ln w="2857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24" id="24"/>
              <p:cNvSpPr txBox="true"/>
              <p:nvPr/>
            </p:nvSpPr>
            <p:spPr>
              <a:xfrm>
                <a:off x="0" y="-9525"/>
                <a:ext cx="812800" cy="2306530"/>
              </a:xfrm>
              <a:prstGeom prst="rect">
                <a:avLst/>
              </a:prstGeom>
            </p:spPr>
            <p:txBody>
              <a:bodyPr anchor="ctr" rtlCol="false" tIns="35919" lIns="35919" bIns="35919" rIns="35919"/>
              <a:lstStyle/>
              <a:p>
                <a:pPr algn="ctr">
                  <a:lnSpc>
                    <a:spcPts val="1385"/>
                  </a:lnSpc>
                </a:pPr>
              </a:p>
            </p:txBody>
          </p:sp>
        </p:grpSp>
        <p:grpSp>
          <p:nvGrpSpPr>
            <p:cNvPr name="Group 25" id="25"/>
            <p:cNvGrpSpPr/>
            <p:nvPr/>
          </p:nvGrpSpPr>
          <p:grpSpPr>
            <a:xfrm rot="0">
              <a:off x="7299162" y="0"/>
              <a:ext cx="2138182" cy="6042586"/>
              <a:chOff x="0" y="0"/>
              <a:chExt cx="812800" cy="2297005"/>
            </a:xfrm>
          </p:grpSpPr>
          <p:sp>
            <p:nvSpPr>
              <p:cNvPr name="Freeform 26" id="26"/>
              <p:cNvSpPr/>
              <p:nvPr/>
            </p:nvSpPr>
            <p:spPr>
              <a:xfrm flipH="false" flipV="false" rot="0">
                <a:off x="0" y="0"/>
                <a:ext cx="812800" cy="2297005"/>
              </a:xfrm>
              <a:custGeom>
                <a:avLst/>
                <a:gdLst/>
                <a:ahLst/>
                <a:cxnLst/>
                <a:rect r="r" b="b" t="t" l="l"/>
                <a:pathLst>
                  <a:path h="2297005" w="812800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2297005"/>
                    </a:lnTo>
                    <a:lnTo>
                      <a:pt x="0" y="2297005"/>
                    </a:lnTo>
                    <a:close/>
                  </a:path>
                </a:pathLst>
              </a:custGeom>
              <a:ln w="2857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27" id="27"/>
              <p:cNvSpPr txBox="true"/>
              <p:nvPr/>
            </p:nvSpPr>
            <p:spPr>
              <a:xfrm>
                <a:off x="0" y="-9525"/>
                <a:ext cx="812800" cy="2306530"/>
              </a:xfrm>
              <a:prstGeom prst="rect">
                <a:avLst/>
              </a:prstGeom>
            </p:spPr>
            <p:txBody>
              <a:bodyPr anchor="ctr" rtlCol="false" tIns="35919" lIns="35919" bIns="35919" rIns="35919"/>
              <a:lstStyle/>
              <a:p>
                <a:pPr algn="ctr">
                  <a:lnSpc>
                    <a:spcPts val="1385"/>
                  </a:lnSpc>
                </a:pPr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87591" y="144000"/>
            <a:ext cx="6984818" cy="5106844"/>
            <a:chOff x="0" y="0"/>
            <a:chExt cx="9313091" cy="680912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072364" cy="2269709"/>
            </a:xfrm>
            <a:custGeom>
              <a:avLst/>
              <a:gdLst/>
              <a:ahLst/>
              <a:cxnLst/>
              <a:rect r="r" b="b" t="t" l="l"/>
              <a:pathLst>
                <a:path h="2269709" w="3072364">
                  <a:moveTo>
                    <a:pt x="0" y="0"/>
                  </a:moveTo>
                  <a:lnTo>
                    <a:pt x="3072364" y="0"/>
                  </a:lnTo>
                  <a:lnTo>
                    <a:pt x="3072364" y="2269709"/>
                  </a:lnTo>
                  <a:lnTo>
                    <a:pt x="0" y="22697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3120364" y="0"/>
              <a:ext cx="3072364" cy="2269709"/>
            </a:xfrm>
            <a:custGeom>
              <a:avLst/>
              <a:gdLst/>
              <a:ahLst/>
              <a:cxnLst/>
              <a:rect r="r" b="b" t="t" l="l"/>
              <a:pathLst>
                <a:path h="2269709" w="3072364">
                  <a:moveTo>
                    <a:pt x="0" y="0"/>
                  </a:moveTo>
                  <a:lnTo>
                    <a:pt x="3072363" y="0"/>
                  </a:lnTo>
                  <a:lnTo>
                    <a:pt x="3072363" y="2269709"/>
                  </a:lnTo>
                  <a:lnTo>
                    <a:pt x="0" y="22697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6240727" y="0"/>
              <a:ext cx="3072364" cy="2269709"/>
            </a:xfrm>
            <a:custGeom>
              <a:avLst/>
              <a:gdLst/>
              <a:ahLst/>
              <a:cxnLst/>
              <a:rect r="r" b="b" t="t" l="l"/>
              <a:pathLst>
                <a:path h="2269709" w="3072364">
                  <a:moveTo>
                    <a:pt x="0" y="0"/>
                  </a:moveTo>
                  <a:lnTo>
                    <a:pt x="3072364" y="0"/>
                  </a:lnTo>
                  <a:lnTo>
                    <a:pt x="3072364" y="2269709"/>
                  </a:lnTo>
                  <a:lnTo>
                    <a:pt x="0" y="22697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2269709"/>
              <a:ext cx="3072364" cy="2269709"/>
            </a:xfrm>
            <a:custGeom>
              <a:avLst/>
              <a:gdLst/>
              <a:ahLst/>
              <a:cxnLst/>
              <a:rect r="r" b="b" t="t" l="l"/>
              <a:pathLst>
                <a:path h="2269709" w="3072364">
                  <a:moveTo>
                    <a:pt x="0" y="0"/>
                  </a:moveTo>
                  <a:lnTo>
                    <a:pt x="3072364" y="0"/>
                  </a:lnTo>
                  <a:lnTo>
                    <a:pt x="3072364" y="2269708"/>
                  </a:lnTo>
                  <a:lnTo>
                    <a:pt x="0" y="22697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3120364" y="2269709"/>
              <a:ext cx="3072364" cy="2269709"/>
            </a:xfrm>
            <a:custGeom>
              <a:avLst/>
              <a:gdLst/>
              <a:ahLst/>
              <a:cxnLst/>
              <a:rect r="r" b="b" t="t" l="l"/>
              <a:pathLst>
                <a:path h="2269709" w="3072364">
                  <a:moveTo>
                    <a:pt x="0" y="0"/>
                  </a:moveTo>
                  <a:lnTo>
                    <a:pt x="3072363" y="0"/>
                  </a:lnTo>
                  <a:lnTo>
                    <a:pt x="3072363" y="2269708"/>
                  </a:lnTo>
                  <a:lnTo>
                    <a:pt x="0" y="22697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6240727" y="2269709"/>
              <a:ext cx="3072364" cy="2269709"/>
            </a:xfrm>
            <a:custGeom>
              <a:avLst/>
              <a:gdLst/>
              <a:ahLst/>
              <a:cxnLst/>
              <a:rect r="r" b="b" t="t" l="l"/>
              <a:pathLst>
                <a:path h="2269709" w="3072364">
                  <a:moveTo>
                    <a:pt x="0" y="0"/>
                  </a:moveTo>
                  <a:lnTo>
                    <a:pt x="3072364" y="0"/>
                  </a:lnTo>
                  <a:lnTo>
                    <a:pt x="3072364" y="2269708"/>
                  </a:lnTo>
                  <a:lnTo>
                    <a:pt x="0" y="22697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0" y="4539417"/>
              <a:ext cx="3072364" cy="2269709"/>
            </a:xfrm>
            <a:custGeom>
              <a:avLst/>
              <a:gdLst/>
              <a:ahLst/>
              <a:cxnLst/>
              <a:rect r="r" b="b" t="t" l="l"/>
              <a:pathLst>
                <a:path h="2269709" w="3072364">
                  <a:moveTo>
                    <a:pt x="0" y="0"/>
                  </a:moveTo>
                  <a:lnTo>
                    <a:pt x="3072364" y="0"/>
                  </a:lnTo>
                  <a:lnTo>
                    <a:pt x="3072364" y="2269709"/>
                  </a:lnTo>
                  <a:lnTo>
                    <a:pt x="0" y="22697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3120364" y="4539417"/>
              <a:ext cx="3072364" cy="2269709"/>
            </a:xfrm>
            <a:custGeom>
              <a:avLst/>
              <a:gdLst/>
              <a:ahLst/>
              <a:cxnLst/>
              <a:rect r="r" b="b" t="t" l="l"/>
              <a:pathLst>
                <a:path h="2269709" w="3072364">
                  <a:moveTo>
                    <a:pt x="0" y="0"/>
                  </a:moveTo>
                  <a:lnTo>
                    <a:pt x="3072363" y="0"/>
                  </a:lnTo>
                  <a:lnTo>
                    <a:pt x="3072363" y="2269709"/>
                  </a:lnTo>
                  <a:lnTo>
                    <a:pt x="0" y="22697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6240727" y="4539417"/>
              <a:ext cx="3072364" cy="2269709"/>
            </a:xfrm>
            <a:custGeom>
              <a:avLst/>
              <a:gdLst/>
              <a:ahLst/>
              <a:cxnLst/>
              <a:rect r="r" b="b" t="t" l="l"/>
              <a:pathLst>
                <a:path h="2269709" w="3072364">
                  <a:moveTo>
                    <a:pt x="0" y="0"/>
                  </a:moveTo>
                  <a:lnTo>
                    <a:pt x="3072364" y="0"/>
                  </a:lnTo>
                  <a:lnTo>
                    <a:pt x="3072364" y="2269709"/>
                  </a:lnTo>
                  <a:lnTo>
                    <a:pt x="0" y="22697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287591" y="5250844"/>
            <a:ext cx="6984818" cy="5106844"/>
            <a:chOff x="0" y="0"/>
            <a:chExt cx="9313091" cy="6809126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3072364" cy="2269709"/>
            </a:xfrm>
            <a:custGeom>
              <a:avLst/>
              <a:gdLst/>
              <a:ahLst/>
              <a:cxnLst/>
              <a:rect r="r" b="b" t="t" l="l"/>
              <a:pathLst>
                <a:path h="2269709" w="3072364">
                  <a:moveTo>
                    <a:pt x="0" y="0"/>
                  </a:moveTo>
                  <a:lnTo>
                    <a:pt x="3072364" y="0"/>
                  </a:lnTo>
                  <a:lnTo>
                    <a:pt x="3072364" y="2269709"/>
                  </a:lnTo>
                  <a:lnTo>
                    <a:pt x="0" y="22697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4" id="14"/>
            <p:cNvSpPr/>
            <p:nvPr/>
          </p:nvSpPr>
          <p:spPr>
            <a:xfrm flipH="false" flipV="false" rot="0">
              <a:off x="3120364" y="0"/>
              <a:ext cx="3072364" cy="2269709"/>
            </a:xfrm>
            <a:custGeom>
              <a:avLst/>
              <a:gdLst/>
              <a:ahLst/>
              <a:cxnLst/>
              <a:rect r="r" b="b" t="t" l="l"/>
              <a:pathLst>
                <a:path h="2269709" w="3072364">
                  <a:moveTo>
                    <a:pt x="0" y="0"/>
                  </a:moveTo>
                  <a:lnTo>
                    <a:pt x="3072363" y="0"/>
                  </a:lnTo>
                  <a:lnTo>
                    <a:pt x="3072363" y="2269709"/>
                  </a:lnTo>
                  <a:lnTo>
                    <a:pt x="0" y="22697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5" id="15"/>
            <p:cNvSpPr/>
            <p:nvPr/>
          </p:nvSpPr>
          <p:spPr>
            <a:xfrm flipH="false" flipV="false" rot="0">
              <a:off x="6240727" y="0"/>
              <a:ext cx="3072364" cy="2269709"/>
            </a:xfrm>
            <a:custGeom>
              <a:avLst/>
              <a:gdLst/>
              <a:ahLst/>
              <a:cxnLst/>
              <a:rect r="r" b="b" t="t" l="l"/>
              <a:pathLst>
                <a:path h="2269709" w="3072364">
                  <a:moveTo>
                    <a:pt x="0" y="0"/>
                  </a:moveTo>
                  <a:lnTo>
                    <a:pt x="3072364" y="0"/>
                  </a:lnTo>
                  <a:lnTo>
                    <a:pt x="3072364" y="2269709"/>
                  </a:lnTo>
                  <a:lnTo>
                    <a:pt x="0" y="22697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6" id="16"/>
            <p:cNvSpPr/>
            <p:nvPr/>
          </p:nvSpPr>
          <p:spPr>
            <a:xfrm flipH="false" flipV="false" rot="0">
              <a:off x="0" y="2269709"/>
              <a:ext cx="3072364" cy="2269709"/>
            </a:xfrm>
            <a:custGeom>
              <a:avLst/>
              <a:gdLst/>
              <a:ahLst/>
              <a:cxnLst/>
              <a:rect r="r" b="b" t="t" l="l"/>
              <a:pathLst>
                <a:path h="2269709" w="3072364">
                  <a:moveTo>
                    <a:pt x="0" y="0"/>
                  </a:moveTo>
                  <a:lnTo>
                    <a:pt x="3072364" y="0"/>
                  </a:lnTo>
                  <a:lnTo>
                    <a:pt x="3072364" y="2269708"/>
                  </a:lnTo>
                  <a:lnTo>
                    <a:pt x="0" y="22697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7" id="17"/>
            <p:cNvSpPr/>
            <p:nvPr/>
          </p:nvSpPr>
          <p:spPr>
            <a:xfrm flipH="false" flipV="false" rot="0">
              <a:off x="3120364" y="2269709"/>
              <a:ext cx="3072364" cy="2269709"/>
            </a:xfrm>
            <a:custGeom>
              <a:avLst/>
              <a:gdLst/>
              <a:ahLst/>
              <a:cxnLst/>
              <a:rect r="r" b="b" t="t" l="l"/>
              <a:pathLst>
                <a:path h="2269709" w="3072364">
                  <a:moveTo>
                    <a:pt x="0" y="0"/>
                  </a:moveTo>
                  <a:lnTo>
                    <a:pt x="3072363" y="0"/>
                  </a:lnTo>
                  <a:lnTo>
                    <a:pt x="3072363" y="2269708"/>
                  </a:lnTo>
                  <a:lnTo>
                    <a:pt x="0" y="22697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8" id="18"/>
            <p:cNvSpPr/>
            <p:nvPr/>
          </p:nvSpPr>
          <p:spPr>
            <a:xfrm flipH="false" flipV="false" rot="0">
              <a:off x="6240727" y="2269709"/>
              <a:ext cx="3072364" cy="2269709"/>
            </a:xfrm>
            <a:custGeom>
              <a:avLst/>
              <a:gdLst/>
              <a:ahLst/>
              <a:cxnLst/>
              <a:rect r="r" b="b" t="t" l="l"/>
              <a:pathLst>
                <a:path h="2269709" w="3072364">
                  <a:moveTo>
                    <a:pt x="0" y="0"/>
                  </a:moveTo>
                  <a:lnTo>
                    <a:pt x="3072364" y="0"/>
                  </a:lnTo>
                  <a:lnTo>
                    <a:pt x="3072364" y="2269708"/>
                  </a:lnTo>
                  <a:lnTo>
                    <a:pt x="0" y="22697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9" id="19"/>
            <p:cNvSpPr/>
            <p:nvPr/>
          </p:nvSpPr>
          <p:spPr>
            <a:xfrm flipH="false" flipV="false" rot="0">
              <a:off x="0" y="4539417"/>
              <a:ext cx="3072364" cy="2269709"/>
            </a:xfrm>
            <a:custGeom>
              <a:avLst/>
              <a:gdLst/>
              <a:ahLst/>
              <a:cxnLst/>
              <a:rect r="r" b="b" t="t" l="l"/>
              <a:pathLst>
                <a:path h="2269709" w="3072364">
                  <a:moveTo>
                    <a:pt x="0" y="0"/>
                  </a:moveTo>
                  <a:lnTo>
                    <a:pt x="3072364" y="0"/>
                  </a:lnTo>
                  <a:lnTo>
                    <a:pt x="3072364" y="2269709"/>
                  </a:lnTo>
                  <a:lnTo>
                    <a:pt x="0" y="22697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0" id="20"/>
            <p:cNvSpPr/>
            <p:nvPr/>
          </p:nvSpPr>
          <p:spPr>
            <a:xfrm flipH="false" flipV="false" rot="0">
              <a:off x="3120364" y="4539417"/>
              <a:ext cx="3072364" cy="2269709"/>
            </a:xfrm>
            <a:custGeom>
              <a:avLst/>
              <a:gdLst/>
              <a:ahLst/>
              <a:cxnLst/>
              <a:rect r="r" b="b" t="t" l="l"/>
              <a:pathLst>
                <a:path h="2269709" w="3072364">
                  <a:moveTo>
                    <a:pt x="0" y="0"/>
                  </a:moveTo>
                  <a:lnTo>
                    <a:pt x="3072363" y="0"/>
                  </a:lnTo>
                  <a:lnTo>
                    <a:pt x="3072363" y="2269709"/>
                  </a:lnTo>
                  <a:lnTo>
                    <a:pt x="0" y="22697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1" id="21"/>
            <p:cNvSpPr/>
            <p:nvPr/>
          </p:nvSpPr>
          <p:spPr>
            <a:xfrm flipH="false" flipV="false" rot="0">
              <a:off x="6240727" y="4539417"/>
              <a:ext cx="3072364" cy="2269709"/>
            </a:xfrm>
            <a:custGeom>
              <a:avLst/>
              <a:gdLst/>
              <a:ahLst/>
              <a:cxnLst/>
              <a:rect r="r" b="b" t="t" l="l"/>
              <a:pathLst>
                <a:path h="2269709" w="3072364">
                  <a:moveTo>
                    <a:pt x="0" y="0"/>
                  </a:moveTo>
                  <a:lnTo>
                    <a:pt x="3072364" y="0"/>
                  </a:lnTo>
                  <a:lnTo>
                    <a:pt x="3072364" y="2269709"/>
                  </a:lnTo>
                  <a:lnTo>
                    <a:pt x="0" y="22697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DAHL_Z0Km_M</dc:identifier>
  <dcterms:modified xsi:type="dcterms:W3CDTF">2011-08-01T06:04:30Z</dcterms:modified>
  <cp:revision>1</cp:revision>
  <dc:title>Black and White Fun Spring Coloring Bookmark Printable Worksheet (A4)</dc:title>
</cp:coreProperties>
</file>