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</p:sldIdLst>
  <p:sldSz cx="18288000" cy="10287000"/>
  <p:notesSz cx="6858000" cy="9144000"/>
  <p:embeddedFontLst>
    <p:embeddedFont>
      <p:font typeface="UD デジタル 教科書体 N-B" panose="02020700000000000000" pitchFamily="17" charset="-128"/>
      <p:bold r:id="rId21"/>
    </p:embeddedFont>
    <p:embeddedFont>
      <p:font typeface="UDデジタル教科書体NPL Bold" panose="020B0600070205080204" charset="-128"/>
      <p:regular r:id="rId22"/>
    </p:embeddedFont>
    <p:embeddedFont>
      <p:font typeface="にくまる" panose="020B0600070205080204" charset="-128"/>
      <p:regular r:id="rId23"/>
    </p:embeddedFont>
    <p:embeddedFont>
      <p:font typeface="Solway" panose="020B0600070205080204" charset="0"/>
      <p:regular r:id="rId24"/>
    </p:embeddedFont>
    <p:embeddedFont>
      <p:font typeface="Solway Bold" panose="020B0600070205080204" charset="0"/>
      <p:regular r:id="rId25"/>
    </p:embeddedFont>
    <p:embeddedFont>
      <p:font typeface="TAN Songbird" panose="020B0600070205080204" charset="0"/>
      <p:regular r:id="rId26"/>
    </p:embeddedFont>
    <p:embeddedFont>
      <p:font typeface="TAN Tangkiwood" panose="020B060007020508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70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12" Type="http://schemas.openxmlformats.org/officeDocument/2006/relationships/image" Target="../media/image69.svg"/><Relationship Id="rId17" Type="http://schemas.openxmlformats.org/officeDocument/2006/relationships/image" Target="../media/image57.svg"/><Relationship Id="rId2" Type="http://schemas.openxmlformats.org/officeDocument/2006/relationships/image" Target="../media/image2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68.png"/><Relationship Id="rId5" Type="http://schemas.openxmlformats.org/officeDocument/2006/relationships/image" Target="../media/image46.png"/><Relationship Id="rId15" Type="http://schemas.openxmlformats.org/officeDocument/2006/relationships/image" Target="../media/image39.png"/><Relationship Id="rId10" Type="http://schemas.openxmlformats.org/officeDocument/2006/relationships/image" Target="../media/image67.svg"/><Relationship Id="rId4" Type="http://schemas.openxmlformats.org/officeDocument/2006/relationships/image" Target="../media/image28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68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12" Type="http://schemas.openxmlformats.org/officeDocument/2006/relationships/image" Target="../media/image67.sv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6.png"/><Relationship Id="rId5" Type="http://schemas.openxmlformats.org/officeDocument/2006/relationships/image" Target="../media/image56.png"/><Relationship Id="rId15" Type="http://schemas.openxmlformats.org/officeDocument/2006/relationships/image" Target="../media/image70.png"/><Relationship Id="rId10" Type="http://schemas.openxmlformats.org/officeDocument/2006/relationships/image" Target="../media/image49.svg"/><Relationship Id="rId4" Type="http://schemas.openxmlformats.org/officeDocument/2006/relationships/image" Target="../media/image28.svg"/><Relationship Id="rId9" Type="http://schemas.openxmlformats.org/officeDocument/2006/relationships/image" Target="../media/image48.png"/><Relationship Id="rId14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40.png"/><Relationship Id="rId3" Type="http://schemas.openxmlformats.org/officeDocument/2006/relationships/image" Target="../media/image27.png"/><Relationship Id="rId21" Type="http://schemas.openxmlformats.org/officeDocument/2006/relationships/image" Target="../media/image43.sv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svg"/><Relationship Id="rId2" Type="http://schemas.openxmlformats.org/officeDocument/2006/relationships/image" Target="../media/image26.png"/><Relationship Id="rId16" Type="http://schemas.openxmlformats.org/officeDocument/2006/relationships/image" Target="../media/image81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76.png"/><Relationship Id="rId5" Type="http://schemas.openxmlformats.org/officeDocument/2006/relationships/image" Target="../media/image37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19" Type="http://schemas.openxmlformats.org/officeDocument/2006/relationships/image" Target="../media/image41.svg"/><Relationship Id="rId4" Type="http://schemas.openxmlformats.org/officeDocument/2006/relationships/image" Target="../media/image28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40.png"/><Relationship Id="rId3" Type="http://schemas.openxmlformats.org/officeDocument/2006/relationships/image" Target="../media/image27.png"/><Relationship Id="rId21" Type="http://schemas.openxmlformats.org/officeDocument/2006/relationships/image" Target="../media/image43.sv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svg"/><Relationship Id="rId2" Type="http://schemas.openxmlformats.org/officeDocument/2006/relationships/image" Target="../media/image26.png"/><Relationship Id="rId16" Type="http://schemas.openxmlformats.org/officeDocument/2006/relationships/image" Target="../media/image81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76.png"/><Relationship Id="rId5" Type="http://schemas.openxmlformats.org/officeDocument/2006/relationships/image" Target="../media/image37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19" Type="http://schemas.openxmlformats.org/officeDocument/2006/relationships/image" Target="../media/image41.svg"/><Relationship Id="rId4" Type="http://schemas.openxmlformats.org/officeDocument/2006/relationships/image" Target="../media/image28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8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3.png"/><Relationship Id="rId5" Type="http://schemas.openxmlformats.org/officeDocument/2006/relationships/image" Target="../media/image20.svg"/><Relationship Id="rId10" Type="http://schemas.openxmlformats.org/officeDocument/2006/relationships/hyperlink" Target="https://sorovision.com/wp-content/uploads/2026/06/The-days-of-a-week.mp4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hyperlink" Target="https://plip-plop-land.com/letstry2-3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94.png"/><Relationship Id="rId5" Type="http://schemas.openxmlformats.org/officeDocument/2006/relationships/image" Target="../media/image5.png"/><Relationship Id="rId10" Type="http://schemas.openxmlformats.org/officeDocument/2006/relationships/image" Target="../media/image93.svg"/><Relationship Id="rId4" Type="http://schemas.openxmlformats.org/officeDocument/2006/relationships/image" Target="../media/image89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.svg"/><Relationship Id="rId7" Type="http://schemas.openxmlformats.org/officeDocument/2006/relationships/image" Target="../media/image9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orovision.com/wp-content/uploads/2026/06/storytime_weekdays.mp4" TargetMode="Externa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svg"/><Relationship Id="rId18" Type="http://schemas.openxmlformats.org/officeDocument/2006/relationships/image" Target="../media/image111.png"/><Relationship Id="rId3" Type="http://schemas.openxmlformats.org/officeDocument/2006/relationships/image" Target="../media/image2.svg"/><Relationship Id="rId21" Type="http://schemas.openxmlformats.org/officeDocument/2006/relationships/image" Target="../media/image114.svg"/><Relationship Id="rId7" Type="http://schemas.openxmlformats.org/officeDocument/2006/relationships/image" Target="../media/image102.svg"/><Relationship Id="rId12" Type="http://schemas.openxmlformats.org/officeDocument/2006/relationships/image" Target="../media/image105.png"/><Relationship Id="rId17" Type="http://schemas.openxmlformats.org/officeDocument/2006/relationships/image" Target="../media/image110.svg"/><Relationship Id="rId2" Type="http://schemas.openxmlformats.org/officeDocument/2006/relationships/image" Target="../media/image1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6.svg"/><Relationship Id="rId5" Type="http://schemas.openxmlformats.org/officeDocument/2006/relationships/image" Target="../media/image100.svg"/><Relationship Id="rId15" Type="http://schemas.openxmlformats.org/officeDocument/2006/relationships/image" Target="../media/image108.svg"/><Relationship Id="rId10" Type="http://schemas.openxmlformats.org/officeDocument/2006/relationships/image" Target="../media/image5.png"/><Relationship Id="rId19" Type="http://schemas.openxmlformats.org/officeDocument/2006/relationships/image" Target="../media/image112.sv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15.png"/><Relationship Id="rId5" Type="http://schemas.openxmlformats.org/officeDocument/2006/relationships/image" Target="../media/image20.svg"/><Relationship Id="rId10" Type="http://schemas.openxmlformats.org/officeDocument/2006/relationships/hyperlink" Target="https://sorovision.com/wp-content/uploads/2026/05/sing-2-1-normal.mp4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svg"/><Relationship Id="rId10" Type="http://schemas.openxmlformats.org/officeDocument/2006/relationships/hyperlink" Target="https://sorovision.com/wp-content/uploads/2026/05/sing-1-1-normal.mp4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sv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19" Type="http://schemas.openxmlformats.org/officeDocument/2006/relationships/image" Target="../media/image43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12" Type="http://schemas.openxmlformats.org/officeDocument/2006/relationships/image" Target="../media/image30.svg"/><Relationship Id="rId17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43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42.pn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6.png"/><Relationship Id="rId7" Type="http://schemas.openxmlformats.org/officeDocument/2006/relationships/image" Target="../media/image27.png"/><Relationship Id="rId12" Type="http://schemas.openxmlformats.org/officeDocument/2006/relationships/image" Target="../media/image34.svg"/><Relationship Id="rId17" Type="http://schemas.openxmlformats.org/officeDocument/2006/relationships/image" Target="../media/image56.png"/><Relationship Id="rId2" Type="http://schemas.openxmlformats.org/officeDocument/2006/relationships/image" Target="../media/image26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33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openxmlformats.org/officeDocument/2006/relationships/image" Target="../media/image51.svg"/><Relationship Id="rId4" Type="http://schemas.openxmlformats.org/officeDocument/2006/relationships/image" Target="../media/image47.svg"/><Relationship Id="rId9" Type="http://schemas.openxmlformats.org/officeDocument/2006/relationships/image" Target="../media/image50.png"/><Relationship Id="rId1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34.svg"/><Relationship Id="rId4" Type="http://schemas.openxmlformats.org/officeDocument/2006/relationships/image" Target="../media/image57.svg"/><Relationship Id="rId9" Type="http://schemas.openxmlformats.org/officeDocument/2006/relationships/image" Target="../media/image33.png"/><Relationship Id="rId1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4.png"/><Relationship Id="rId18" Type="http://schemas.openxmlformats.org/officeDocument/2006/relationships/image" Target="../media/image65.sv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12" Type="http://schemas.openxmlformats.org/officeDocument/2006/relationships/image" Target="../media/image61.svg"/><Relationship Id="rId17" Type="http://schemas.openxmlformats.org/officeDocument/2006/relationships/image" Target="../media/image64.png"/><Relationship Id="rId2" Type="http://schemas.openxmlformats.org/officeDocument/2006/relationships/image" Target="../media/image26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5" Type="http://schemas.openxmlformats.org/officeDocument/2006/relationships/image" Target="../media/image62.png"/><Relationship Id="rId10" Type="http://schemas.openxmlformats.org/officeDocument/2006/relationships/image" Target="../media/image43.svg"/><Relationship Id="rId4" Type="http://schemas.openxmlformats.org/officeDocument/2006/relationships/image" Target="../media/image28.svg"/><Relationship Id="rId9" Type="http://schemas.openxmlformats.org/officeDocument/2006/relationships/image" Target="../media/image42.png"/><Relationship Id="rId1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4.png"/><Relationship Id="rId18" Type="http://schemas.openxmlformats.org/officeDocument/2006/relationships/image" Target="../media/image65.sv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12" Type="http://schemas.openxmlformats.org/officeDocument/2006/relationships/image" Target="../media/image61.svg"/><Relationship Id="rId17" Type="http://schemas.openxmlformats.org/officeDocument/2006/relationships/image" Target="../media/image64.png"/><Relationship Id="rId2" Type="http://schemas.openxmlformats.org/officeDocument/2006/relationships/image" Target="../media/image26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5" Type="http://schemas.openxmlformats.org/officeDocument/2006/relationships/image" Target="../media/image62.png"/><Relationship Id="rId10" Type="http://schemas.openxmlformats.org/officeDocument/2006/relationships/image" Target="../media/image43.svg"/><Relationship Id="rId4" Type="http://schemas.openxmlformats.org/officeDocument/2006/relationships/image" Target="../media/image28.svg"/><Relationship Id="rId9" Type="http://schemas.openxmlformats.org/officeDocument/2006/relationships/image" Target="../media/image42.pn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2764513" y="2476401"/>
            <a:ext cx="14311689" cy="309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8000" indent="-457200" algn="ctr" eaLnBrk="0" fontAlgn="t" hangingPunct="0">
              <a:spcBef>
                <a:spcPts val="3000"/>
              </a:spcBef>
            </a:pPr>
            <a:endParaRPr lang="en-US" sz="8800" dirty="0">
              <a:solidFill>
                <a:srgbClr val="7FC2D4"/>
              </a:solidFill>
              <a:latin typeface="TAN Songbird" panose="020B0600070205080204" charset="0"/>
              <a:ea typeface="TAN Songbird"/>
              <a:cs typeface="TAN Songbird"/>
              <a:sym typeface="TAN Songbird"/>
            </a:endParaRPr>
          </a:p>
          <a:p>
            <a:pPr marL="288000" indent="-457200" algn="ctr" eaLnBrk="0" fontAlgn="t" hangingPunct="0">
              <a:spcBef>
                <a:spcPts val="3000"/>
              </a:spcBef>
            </a:pPr>
            <a:r>
              <a:rPr lang="en-US" sz="8800" dirty="0">
                <a:solidFill>
                  <a:srgbClr val="7FC2D4"/>
                </a:solidFill>
                <a:latin typeface="TAN Songbird" panose="020B0600070205080204" charset="0"/>
                <a:ea typeface="TAN Songbird"/>
                <a:cs typeface="TAN Songbird"/>
                <a:sym typeface="TAN Songbird"/>
              </a:rPr>
              <a:t>I </a:t>
            </a:r>
            <a:r>
              <a:rPr lang="en-US" sz="8800" dirty="0">
                <a:solidFill>
                  <a:srgbClr val="EA756E"/>
                </a:solidFill>
                <a:latin typeface="TAN Songbird" panose="020B0600070205080204" charset="0"/>
                <a:ea typeface="TAN Songbird"/>
                <a:cs typeface="TAN Songbird"/>
                <a:sym typeface="TAN Songbird"/>
              </a:rPr>
              <a:t>LIKE </a:t>
            </a:r>
            <a:r>
              <a:rPr lang="en-US" sz="8800" dirty="0">
                <a:solidFill>
                  <a:srgbClr val="F9B787"/>
                </a:solidFill>
                <a:latin typeface="TAN Songbird" panose="020B0600070205080204" charset="0"/>
                <a:ea typeface="TAN Songbird"/>
                <a:cs typeface="TAN Songbird"/>
                <a:sym typeface="TAN Songbird"/>
              </a:rPr>
              <a:t>MODAYS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75619" y="6884136"/>
            <a:ext cx="6736763" cy="1381036"/>
          </a:xfrm>
          <a:custGeom>
            <a:avLst/>
            <a:gdLst/>
            <a:ahLst/>
            <a:cxnLst/>
            <a:rect l="l" t="t" r="r" b="b"/>
            <a:pathLst>
              <a:path w="6736763" h="1381036">
                <a:moveTo>
                  <a:pt x="0" y="0"/>
                </a:moveTo>
                <a:lnTo>
                  <a:pt x="6736762" y="0"/>
                </a:lnTo>
                <a:lnTo>
                  <a:pt x="6736762" y="1381037"/>
                </a:lnTo>
                <a:lnTo>
                  <a:pt x="0" y="138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108678" y="6754278"/>
            <a:ext cx="6070643" cy="145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00000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Unit 3-3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 flipH="1">
            <a:off x="12924066" y="482598"/>
            <a:ext cx="2265053" cy="1877163"/>
          </a:xfrm>
          <a:custGeom>
            <a:avLst/>
            <a:gdLst/>
            <a:ahLst/>
            <a:cxnLst/>
            <a:rect l="l" t="t" r="r" b="b"/>
            <a:pathLst>
              <a:path w="2265053" h="1877163">
                <a:moveTo>
                  <a:pt x="2265053" y="0"/>
                </a:moveTo>
                <a:lnTo>
                  <a:pt x="0" y="0"/>
                </a:lnTo>
                <a:lnTo>
                  <a:pt x="0" y="1877163"/>
                </a:lnTo>
                <a:lnTo>
                  <a:pt x="2265053" y="1877163"/>
                </a:lnTo>
                <a:lnTo>
                  <a:pt x="226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53096" y="740626"/>
            <a:ext cx="2536797" cy="2728962"/>
          </a:xfrm>
          <a:custGeom>
            <a:avLst/>
            <a:gdLst/>
            <a:ahLst/>
            <a:cxnLst/>
            <a:rect l="l" t="t" r="r" b="b"/>
            <a:pathLst>
              <a:path w="2536797" h="2728962">
                <a:moveTo>
                  <a:pt x="0" y="0"/>
                </a:moveTo>
                <a:lnTo>
                  <a:pt x="2536797" y="0"/>
                </a:lnTo>
                <a:lnTo>
                  <a:pt x="2536797" y="2728962"/>
                </a:lnTo>
                <a:lnTo>
                  <a:pt x="0" y="272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48293">
            <a:off x="14815851" y="5905388"/>
            <a:ext cx="2239605" cy="3281473"/>
          </a:xfrm>
          <a:custGeom>
            <a:avLst/>
            <a:gdLst/>
            <a:ahLst/>
            <a:cxnLst/>
            <a:rect l="l" t="t" r="r" b="b"/>
            <a:pathLst>
              <a:path w="2239605" h="3281473">
                <a:moveTo>
                  <a:pt x="0" y="0"/>
                </a:moveTo>
                <a:lnTo>
                  <a:pt x="2239605" y="0"/>
                </a:lnTo>
                <a:lnTo>
                  <a:pt x="2239605" y="3281472"/>
                </a:lnTo>
                <a:lnTo>
                  <a:pt x="0" y="3281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78742" y="5640356"/>
            <a:ext cx="1120215" cy="1353735"/>
          </a:xfrm>
          <a:custGeom>
            <a:avLst/>
            <a:gdLst/>
            <a:ahLst/>
            <a:cxnLst/>
            <a:rect l="l" t="t" r="r" b="b"/>
            <a:pathLst>
              <a:path w="1120215" h="1353735">
                <a:moveTo>
                  <a:pt x="0" y="0"/>
                </a:moveTo>
                <a:lnTo>
                  <a:pt x="1120215" y="0"/>
                </a:lnTo>
                <a:lnTo>
                  <a:pt x="1120215" y="1353734"/>
                </a:lnTo>
                <a:lnTo>
                  <a:pt x="0" y="1353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700000" flipH="1">
            <a:off x="15443033" y="2148489"/>
            <a:ext cx="2840411" cy="1189422"/>
          </a:xfrm>
          <a:custGeom>
            <a:avLst/>
            <a:gdLst/>
            <a:ahLst/>
            <a:cxnLst/>
            <a:rect l="l" t="t" r="r" b="b"/>
            <a:pathLst>
              <a:path w="2840411" h="1189422">
                <a:moveTo>
                  <a:pt x="2840411" y="0"/>
                </a:moveTo>
                <a:lnTo>
                  <a:pt x="0" y="0"/>
                </a:lnTo>
                <a:lnTo>
                  <a:pt x="0" y="1189422"/>
                </a:lnTo>
                <a:lnTo>
                  <a:pt x="2840411" y="1189422"/>
                </a:lnTo>
                <a:lnTo>
                  <a:pt x="284041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20330">
            <a:off x="591298" y="7362283"/>
            <a:ext cx="4060393" cy="1030325"/>
          </a:xfrm>
          <a:custGeom>
            <a:avLst/>
            <a:gdLst/>
            <a:ahLst/>
            <a:cxnLst/>
            <a:rect l="l" t="t" r="r" b="b"/>
            <a:pathLst>
              <a:path w="4060393" h="1030325">
                <a:moveTo>
                  <a:pt x="0" y="0"/>
                </a:moveTo>
                <a:lnTo>
                  <a:pt x="4060393" y="0"/>
                </a:lnTo>
                <a:lnTo>
                  <a:pt x="4060393" y="1030325"/>
                </a:lnTo>
                <a:lnTo>
                  <a:pt x="0" y="10303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27862" y="554535"/>
            <a:ext cx="784743" cy="948330"/>
          </a:xfrm>
          <a:custGeom>
            <a:avLst/>
            <a:gdLst/>
            <a:ahLst/>
            <a:cxnLst/>
            <a:rect l="l" t="t" r="r" b="b"/>
            <a:pathLst>
              <a:path w="784743" h="948330">
                <a:moveTo>
                  <a:pt x="0" y="0"/>
                </a:moveTo>
                <a:lnTo>
                  <a:pt x="784743" y="0"/>
                </a:lnTo>
                <a:lnTo>
                  <a:pt x="784743" y="948330"/>
                </a:lnTo>
                <a:lnTo>
                  <a:pt x="0" y="948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16212" y="616439"/>
            <a:ext cx="1843088" cy="2057400"/>
          </a:xfrm>
          <a:custGeom>
            <a:avLst/>
            <a:gdLst/>
            <a:ahLst/>
            <a:cxnLst/>
            <a:rect l="l" t="t" r="r" b="b"/>
            <a:pathLst>
              <a:path w="1843088" h="2057400">
                <a:moveTo>
                  <a:pt x="0" y="0"/>
                </a:moveTo>
                <a:lnTo>
                  <a:pt x="1843088" y="0"/>
                </a:lnTo>
                <a:lnTo>
                  <a:pt x="18430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61719" y="-938011"/>
            <a:ext cx="2489511" cy="2583150"/>
          </a:xfrm>
          <a:custGeom>
            <a:avLst/>
            <a:gdLst/>
            <a:ahLst/>
            <a:cxnLst/>
            <a:rect l="l" t="t" r="r" b="b"/>
            <a:pathLst>
              <a:path w="2489511" h="2583150">
                <a:moveTo>
                  <a:pt x="0" y="0"/>
                </a:moveTo>
                <a:lnTo>
                  <a:pt x="2489511" y="0"/>
                </a:lnTo>
                <a:lnTo>
                  <a:pt x="2489511" y="2583150"/>
                </a:lnTo>
                <a:lnTo>
                  <a:pt x="0" y="2583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40377"/>
            <a:ext cx="2107986" cy="2433462"/>
          </a:xfrm>
          <a:custGeom>
            <a:avLst/>
            <a:gdLst/>
            <a:ahLst/>
            <a:cxnLst/>
            <a:rect l="l" t="t" r="r" b="b"/>
            <a:pathLst>
              <a:path w="2107986" h="2433462">
                <a:moveTo>
                  <a:pt x="0" y="0"/>
                </a:moveTo>
                <a:lnTo>
                  <a:pt x="2107986" y="0"/>
                </a:lnTo>
                <a:lnTo>
                  <a:pt x="2107986" y="2433462"/>
                </a:lnTo>
                <a:lnTo>
                  <a:pt x="0" y="2433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60002">
            <a:off x="391369" y="7680693"/>
            <a:ext cx="3382648" cy="1602530"/>
          </a:xfrm>
          <a:custGeom>
            <a:avLst/>
            <a:gdLst/>
            <a:ahLst/>
            <a:cxnLst/>
            <a:rect l="l" t="t" r="r" b="b"/>
            <a:pathLst>
              <a:path w="3382648" h="1602530">
                <a:moveTo>
                  <a:pt x="0" y="0"/>
                </a:moveTo>
                <a:lnTo>
                  <a:pt x="3382648" y="0"/>
                </a:lnTo>
                <a:lnTo>
                  <a:pt x="3382648" y="1602529"/>
                </a:lnTo>
                <a:lnTo>
                  <a:pt x="0" y="1602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5642">
            <a:off x="15787068" y="8084287"/>
            <a:ext cx="1517276" cy="1869333"/>
          </a:xfrm>
          <a:custGeom>
            <a:avLst/>
            <a:gdLst/>
            <a:ahLst/>
            <a:cxnLst/>
            <a:rect l="l" t="t" r="r" b="b"/>
            <a:pathLst>
              <a:path w="1517276" h="1869333">
                <a:moveTo>
                  <a:pt x="0" y="0"/>
                </a:moveTo>
                <a:lnTo>
                  <a:pt x="1517275" y="0"/>
                </a:lnTo>
                <a:lnTo>
                  <a:pt x="1517275" y="1869334"/>
                </a:lnTo>
                <a:lnTo>
                  <a:pt x="0" y="1869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3564" y="8481957"/>
            <a:ext cx="1982648" cy="2885601"/>
          </a:xfrm>
          <a:custGeom>
            <a:avLst/>
            <a:gdLst/>
            <a:ahLst/>
            <a:cxnLst/>
            <a:rect l="l" t="t" r="r" b="b"/>
            <a:pathLst>
              <a:path w="1982648" h="2885601">
                <a:moveTo>
                  <a:pt x="0" y="0"/>
                </a:moveTo>
                <a:lnTo>
                  <a:pt x="1982648" y="0"/>
                </a:lnTo>
                <a:lnTo>
                  <a:pt x="1982648" y="2885601"/>
                </a:lnTo>
                <a:lnTo>
                  <a:pt x="0" y="28856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92439" y="3369295"/>
            <a:ext cx="6737558" cy="383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3"/>
              </a:lnSpc>
            </a:pPr>
            <a:r>
              <a:rPr lang="en-US" sz="8698" b="1" spc="-300" dirty="0">
                <a:solidFill>
                  <a:srgbClr val="F5F5F5"/>
                </a:solidFill>
                <a:latin typeface="Solway Bold"/>
                <a:ea typeface="Solway Bold"/>
                <a:cs typeface="Solway Bold"/>
                <a:sym typeface="Solway Bold"/>
              </a:rPr>
              <a:t>THE DAY AFTER THURSDAY IS...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886238" y="3847142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3" y="0"/>
                </a:lnTo>
                <a:lnTo>
                  <a:pt x="707553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86238" y="4740008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3" y="0"/>
                </a:lnTo>
                <a:lnTo>
                  <a:pt x="707553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86238" y="5638520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3" y="0"/>
                </a:lnTo>
                <a:lnTo>
                  <a:pt x="707553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757905" y="4790507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Thursday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34462" y="3837617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57905" y="3897641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Friday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4462" y="4778108"/>
            <a:ext cx="402393" cy="62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4462" y="5628995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57905" y="5689019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Tuesday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33742" y="4029189"/>
            <a:ext cx="2083762" cy="2228622"/>
          </a:xfrm>
          <a:custGeom>
            <a:avLst/>
            <a:gdLst/>
            <a:ahLst/>
            <a:cxnLst/>
            <a:rect l="l" t="t" r="r" b="b"/>
            <a:pathLst>
              <a:path w="2083762" h="2228622">
                <a:moveTo>
                  <a:pt x="0" y="0"/>
                </a:moveTo>
                <a:lnTo>
                  <a:pt x="2083762" y="0"/>
                </a:lnTo>
                <a:lnTo>
                  <a:pt x="2083762" y="2228622"/>
                </a:lnTo>
                <a:lnTo>
                  <a:pt x="0" y="2228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70267" y="4029189"/>
            <a:ext cx="118505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6"/>
              </a:lnSpc>
            </a:pPr>
            <a:r>
              <a:rPr lang="en-US" sz="12038" dirty="0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00825" y="4205962"/>
            <a:ext cx="6453433" cy="181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94"/>
              </a:lnSpc>
            </a:pPr>
            <a:r>
              <a:rPr lang="en-US" sz="12328" spc="-752" dirty="0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Friday</a:t>
            </a:r>
          </a:p>
        </p:txBody>
      </p:sp>
      <p:sp>
        <p:nvSpPr>
          <p:cNvPr id="8" name="Freeform 8"/>
          <p:cNvSpPr/>
          <p:nvPr/>
        </p:nvSpPr>
        <p:spPr>
          <a:xfrm>
            <a:off x="15416212" y="616439"/>
            <a:ext cx="1843088" cy="2057400"/>
          </a:xfrm>
          <a:custGeom>
            <a:avLst/>
            <a:gdLst/>
            <a:ahLst/>
            <a:cxnLst/>
            <a:rect l="l" t="t" r="r" b="b"/>
            <a:pathLst>
              <a:path w="1843088" h="2057400">
                <a:moveTo>
                  <a:pt x="0" y="0"/>
                </a:moveTo>
                <a:lnTo>
                  <a:pt x="1843088" y="0"/>
                </a:lnTo>
                <a:lnTo>
                  <a:pt x="18430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1719" y="-938011"/>
            <a:ext cx="2489511" cy="2583150"/>
          </a:xfrm>
          <a:custGeom>
            <a:avLst/>
            <a:gdLst/>
            <a:ahLst/>
            <a:cxnLst/>
            <a:rect l="l" t="t" r="r" b="b"/>
            <a:pathLst>
              <a:path w="2489511" h="2583150">
                <a:moveTo>
                  <a:pt x="0" y="0"/>
                </a:moveTo>
                <a:lnTo>
                  <a:pt x="2489511" y="0"/>
                </a:lnTo>
                <a:lnTo>
                  <a:pt x="2489511" y="2583150"/>
                </a:lnTo>
                <a:lnTo>
                  <a:pt x="0" y="258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40377"/>
            <a:ext cx="2107986" cy="2433462"/>
          </a:xfrm>
          <a:custGeom>
            <a:avLst/>
            <a:gdLst/>
            <a:ahLst/>
            <a:cxnLst/>
            <a:rect l="l" t="t" r="r" b="b"/>
            <a:pathLst>
              <a:path w="2107986" h="2433462">
                <a:moveTo>
                  <a:pt x="0" y="0"/>
                </a:moveTo>
                <a:lnTo>
                  <a:pt x="2107986" y="0"/>
                </a:lnTo>
                <a:lnTo>
                  <a:pt x="2107986" y="2433462"/>
                </a:lnTo>
                <a:lnTo>
                  <a:pt x="0" y="2433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60002">
            <a:off x="391369" y="7680693"/>
            <a:ext cx="3382648" cy="1602530"/>
          </a:xfrm>
          <a:custGeom>
            <a:avLst/>
            <a:gdLst/>
            <a:ahLst/>
            <a:cxnLst/>
            <a:rect l="l" t="t" r="r" b="b"/>
            <a:pathLst>
              <a:path w="3382648" h="1602530">
                <a:moveTo>
                  <a:pt x="0" y="0"/>
                </a:moveTo>
                <a:lnTo>
                  <a:pt x="3382648" y="0"/>
                </a:lnTo>
                <a:lnTo>
                  <a:pt x="3382648" y="1602529"/>
                </a:lnTo>
                <a:lnTo>
                  <a:pt x="0" y="1602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45642">
            <a:off x="15787068" y="8084287"/>
            <a:ext cx="1517276" cy="1869333"/>
          </a:xfrm>
          <a:custGeom>
            <a:avLst/>
            <a:gdLst/>
            <a:ahLst/>
            <a:cxnLst/>
            <a:rect l="l" t="t" r="r" b="b"/>
            <a:pathLst>
              <a:path w="1517276" h="1869333">
                <a:moveTo>
                  <a:pt x="0" y="0"/>
                </a:moveTo>
                <a:lnTo>
                  <a:pt x="1517275" y="0"/>
                </a:lnTo>
                <a:lnTo>
                  <a:pt x="1517275" y="1869334"/>
                </a:lnTo>
                <a:lnTo>
                  <a:pt x="0" y="18693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33564" y="8481957"/>
            <a:ext cx="1982648" cy="2885601"/>
          </a:xfrm>
          <a:custGeom>
            <a:avLst/>
            <a:gdLst/>
            <a:ahLst/>
            <a:cxnLst/>
            <a:rect l="l" t="t" r="r" b="b"/>
            <a:pathLst>
              <a:path w="1982648" h="2885601">
                <a:moveTo>
                  <a:pt x="0" y="0"/>
                </a:moveTo>
                <a:lnTo>
                  <a:pt x="1982648" y="0"/>
                </a:lnTo>
                <a:lnTo>
                  <a:pt x="1982648" y="2885601"/>
                </a:lnTo>
                <a:lnTo>
                  <a:pt x="0" y="28856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5497" y="216288"/>
            <a:ext cx="2354818" cy="1624824"/>
          </a:xfrm>
          <a:custGeom>
            <a:avLst/>
            <a:gdLst/>
            <a:ahLst/>
            <a:cxnLst/>
            <a:rect l="l" t="t" r="r" b="b"/>
            <a:pathLst>
              <a:path w="2354818" h="1624824">
                <a:moveTo>
                  <a:pt x="0" y="0"/>
                </a:moveTo>
                <a:lnTo>
                  <a:pt x="2354818" y="0"/>
                </a:lnTo>
                <a:lnTo>
                  <a:pt x="2354818" y="1624824"/>
                </a:lnTo>
                <a:lnTo>
                  <a:pt x="0" y="1624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55270" y="9258300"/>
            <a:ext cx="2004030" cy="1226634"/>
          </a:xfrm>
          <a:custGeom>
            <a:avLst/>
            <a:gdLst/>
            <a:ahLst/>
            <a:cxnLst/>
            <a:rect l="l" t="t" r="r" b="b"/>
            <a:pathLst>
              <a:path w="2004030" h="1226634">
                <a:moveTo>
                  <a:pt x="0" y="0"/>
                </a:moveTo>
                <a:lnTo>
                  <a:pt x="2004030" y="0"/>
                </a:lnTo>
                <a:lnTo>
                  <a:pt x="2004030" y="1226634"/>
                </a:lnTo>
                <a:lnTo>
                  <a:pt x="0" y="1226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17978" y="7078617"/>
            <a:ext cx="1855455" cy="2179683"/>
          </a:xfrm>
          <a:custGeom>
            <a:avLst/>
            <a:gdLst/>
            <a:ahLst/>
            <a:cxnLst/>
            <a:rect l="l" t="t" r="r" b="b"/>
            <a:pathLst>
              <a:path w="1855455" h="2179683">
                <a:moveTo>
                  <a:pt x="0" y="0"/>
                </a:moveTo>
                <a:lnTo>
                  <a:pt x="1855455" y="0"/>
                </a:lnTo>
                <a:lnTo>
                  <a:pt x="1855455" y="2179683"/>
                </a:lnTo>
                <a:lnTo>
                  <a:pt x="0" y="217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16258">
            <a:off x="1175131" y="6383439"/>
            <a:ext cx="1858802" cy="1610187"/>
          </a:xfrm>
          <a:custGeom>
            <a:avLst/>
            <a:gdLst/>
            <a:ahLst/>
            <a:cxnLst/>
            <a:rect l="l" t="t" r="r" b="b"/>
            <a:pathLst>
              <a:path w="1858802" h="1610187">
                <a:moveTo>
                  <a:pt x="0" y="0"/>
                </a:moveTo>
                <a:lnTo>
                  <a:pt x="1858803" y="0"/>
                </a:lnTo>
                <a:lnTo>
                  <a:pt x="1858803" y="1610187"/>
                </a:lnTo>
                <a:lnTo>
                  <a:pt x="0" y="16101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2906" y="8951286"/>
            <a:ext cx="1395731" cy="1159038"/>
          </a:xfrm>
          <a:custGeom>
            <a:avLst/>
            <a:gdLst/>
            <a:ahLst/>
            <a:cxnLst/>
            <a:rect l="l" t="t" r="r" b="b"/>
            <a:pathLst>
              <a:path w="1395731" h="1159038">
                <a:moveTo>
                  <a:pt x="0" y="0"/>
                </a:moveTo>
                <a:lnTo>
                  <a:pt x="1395731" y="0"/>
                </a:lnTo>
                <a:lnTo>
                  <a:pt x="1395731" y="1159039"/>
                </a:lnTo>
                <a:lnTo>
                  <a:pt x="0" y="1159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11418" y="216288"/>
            <a:ext cx="2047882" cy="2297763"/>
          </a:xfrm>
          <a:custGeom>
            <a:avLst/>
            <a:gdLst/>
            <a:ahLst/>
            <a:cxnLst/>
            <a:rect l="l" t="t" r="r" b="b"/>
            <a:pathLst>
              <a:path w="2047882" h="2297763">
                <a:moveTo>
                  <a:pt x="0" y="0"/>
                </a:moveTo>
                <a:lnTo>
                  <a:pt x="2047882" y="0"/>
                </a:lnTo>
                <a:lnTo>
                  <a:pt x="2047882" y="2297763"/>
                </a:lnTo>
                <a:lnTo>
                  <a:pt x="0" y="22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0220">
            <a:off x="1161756" y="8534761"/>
            <a:ext cx="1088926" cy="1447078"/>
          </a:xfrm>
          <a:custGeom>
            <a:avLst/>
            <a:gdLst/>
            <a:ahLst/>
            <a:cxnLst/>
            <a:rect l="l" t="t" r="r" b="b"/>
            <a:pathLst>
              <a:path w="1088926" h="1447078">
                <a:moveTo>
                  <a:pt x="0" y="0"/>
                </a:moveTo>
                <a:lnTo>
                  <a:pt x="1088926" y="0"/>
                </a:lnTo>
                <a:lnTo>
                  <a:pt x="1088926" y="1447078"/>
                </a:lnTo>
                <a:lnTo>
                  <a:pt x="0" y="14470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422032">
            <a:off x="2436275" y="1510368"/>
            <a:ext cx="13349656" cy="8160689"/>
            <a:chOff x="0" y="0"/>
            <a:chExt cx="17799541" cy="10880918"/>
          </a:xfrm>
        </p:grpSpPr>
        <p:sp>
          <p:nvSpPr>
            <p:cNvPr id="13" name="Freeform 13"/>
            <p:cNvSpPr/>
            <p:nvPr/>
          </p:nvSpPr>
          <p:spPr>
            <a:xfrm rot="5155170">
              <a:off x="1476795" y="-365266"/>
              <a:ext cx="9684834" cy="11979638"/>
            </a:xfrm>
            <a:custGeom>
              <a:avLst/>
              <a:gdLst/>
              <a:ahLst/>
              <a:cxnLst/>
              <a:rect l="l" t="t" r="r" b="b"/>
              <a:pathLst>
                <a:path w="9684834" h="11979638">
                  <a:moveTo>
                    <a:pt x="0" y="0"/>
                  </a:moveTo>
                  <a:lnTo>
                    <a:pt x="9684834" y="0"/>
                  </a:lnTo>
                  <a:lnTo>
                    <a:pt x="9684834" y="11979638"/>
                  </a:lnTo>
                  <a:lnTo>
                    <a:pt x="0" y="1197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t="-602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155170">
              <a:off x="9650231" y="2071625"/>
              <a:ext cx="9684834" cy="5939691"/>
            </a:xfrm>
            <a:custGeom>
              <a:avLst/>
              <a:gdLst/>
              <a:ahLst/>
              <a:cxnLst/>
              <a:rect l="l" t="t" r="r" b="b"/>
              <a:pathLst>
                <a:path w="9684834" h="5939691">
                  <a:moveTo>
                    <a:pt x="0" y="0"/>
                  </a:moveTo>
                  <a:lnTo>
                    <a:pt x="9684834" y="0"/>
                  </a:lnTo>
                  <a:lnTo>
                    <a:pt x="9684834" y="5939690"/>
                  </a:lnTo>
                  <a:lnTo>
                    <a:pt x="0" y="593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b="-11383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3180365" y="3369295"/>
            <a:ext cx="6258073" cy="196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3"/>
              </a:lnSpc>
            </a:pPr>
            <a:r>
              <a:rPr lang="en-US" sz="8698" b="1" spc="-721">
                <a:solidFill>
                  <a:srgbClr val="14312A"/>
                </a:solidFill>
                <a:latin typeface="Solway Bold"/>
                <a:ea typeface="Solway Bold"/>
                <a:cs typeface="Solway Bold"/>
                <a:sym typeface="Solway Bold"/>
              </a:rPr>
              <a:t>WEEKEND  MEANS: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882032" y="4028286"/>
            <a:ext cx="7172352" cy="3070084"/>
            <a:chOff x="0" y="0"/>
            <a:chExt cx="9563136" cy="40934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36654" cy="1215673"/>
            </a:xfrm>
            <a:custGeom>
              <a:avLst/>
              <a:gdLst/>
              <a:ahLst/>
              <a:cxnLst/>
              <a:rect l="l" t="t" r="r" b="b"/>
              <a:pathLst>
                <a:path w="1136654" h="1215673">
                  <a:moveTo>
                    <a:pt x="0" y="0"/>
                  </a:moveTo>
                  <a:lnTo>
                    <a:pt x="1136654" y="0"/>
                  </a:lnTo>
                  <a:lnTo>
                    <a:pt x="1136654" y="1215673"/>
                  </a:lnTo>
                  <a:lnTo>
                    <a:pt x="0" y="1215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1434352"/>
              <a:ext cx="1136654" cy="1215673"/>
            </a:xfrm>
            <a:custGeom>
              <a:avLst/>
              <a:gdLst/>
              <a:ahLst/>
              <a:cxnLst/>
              <a:rect l="l" t="t" r="r" b="b"/>
              <a:pathLst>
                <a:path w="1136654" h="1215673">
                  <a:moveTo>
                    <a:pt x="0" y="0"/>
                  </a:moveTo>
                  <a:lnTo>
                    <a:pt x="1136654" y="0"/>
                  </a:lnTo>
                  <a:lnTo>
                    <a:pt x="1136654" y="1215672"/>
                  </a:lnTo>
                  <a:lnTo>
                    <a:pt x="0" y="121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2877773"/>
              <a:ext cx="1136654" cy="1215673"/>
            </a:xfrm>
            <a:custGeom>
              <a:avLst/>
              <a:gdLst/>
              <a:ahLst/>
              <a:cxnLst/>
              <a:rect l="l" t="t" r="r" b="b"/>
              <a:pathLst>
                <a:path w="1136654" h="1215673">
                  <a:moveTo>
                    <a:pt x="0" y="0"/>
                  </a:moveTo>
                  <a:lnTo>
                    <a:pt x="1136654" y="0"/>
                  </a:lnTo>
                  <a:lnTo>
                    <a:pt x="1136654" y="1215673"/>
                  </a:lnTo>
                  <a:lnTo>
                    <a:pt x="0" y="1215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400296" y="1521253"/>
              <a:ext cx="8162840" cy="1032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52"/>
                </a:lnSpc>
              </a:pPr>
              <a:r>
                <a:rPr lang="en-US" sz="5043" spc="-307">
                  <a:solidFill>
                    <a:srgbClr val="14312A"/>
                  </a:solidFill>
                  <a:latin typeface="Solway"/>
                  <a:ea typeface="Solway"/>
                  <a:cs typeface="Solway"/>
                  <a:sym typeface="Solway"/>
                </a:rPr>
                <a:t>Saturday &amp; Sunday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38116" y="-9525"/>
              <a:ext cx="646427" cy="996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0"/>
                </a:lnSpc>
              </a:pPr>
              <a:r>
                <a:rPr lang="en-US" sz="4925">
                  <a:solidFill>
                    <a:srgbClr val="14312A"/>
                  </a:solidFill>
                  <a:latin typeface="Solway"/>
                  <a:ea typeface="Solway"/>
                  <a:cs typeface="Solway"/>
                  <a:sym typeface="Solway"/>
                </a:rPr>
                <a:t>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400296" y="86901"/>
              <a:ext cx="6843867" cy="1032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52"/>
                </a:lnSpc>
              </a:pPr>
              <a:r>
                <a:rPr lang="en-US" sz="5043" spc="-307">
                  <a:solidFill>
                    <a:srgbClr val="14312A"/>
                  </a:solidFill>
                  <a:latin typeface="Solway"/>
                  <a:ea typeface="Solway"/>
                  <a:cs typeface="Solway"/>
                  <a:sym typeface="Solway"/>
                </a:rPr>
                <a:t>Monday&amp;Tuesday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38116" y="1450227"/>
              <a:ext cx="646427" cy="996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0"/>
                </a:lnSpc>
              </a:pPr>
              <a:r>
                <a:rPr lang="en-US" sz="4925">
                  <a:solidFill>
                    <a:srgbClr val="14312A"/>
                  </a:solidFill>
                  <a:latin typeface="Solway"/>
                  <a:ea typeface="Solway"/>
                  <a:cs typeface="Solway"/>
                  <a:sym typeface="Solway"/>
                </a:rPr>
                <a:t>b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38116" y="2868248"/>
              <a:ext cx="646427" cy="996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0"/>
                </a:lnSpc>
              </a:pPr>
              <a:r>
                <a:rPr lang="en-US" sz="4925">
                  <a:solidFill>
                    <a:srgbClr val="14312A"/>
                  </a:solidFill>
                  <a:latin typeface="Solway"/>
                  <a:ea typeface="Solway"/>
                  <a:cs typeface="Solway"/>
                  <a:sym typeface="Solway"/>
                </a:rPr>
                <a:t>c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400296" y="2964675"/>
              <a:ext cx="8162840" cy="1032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52"/>
                </a:lnSpc>
              </a:pPr>
              <a:r>
                <a:rPr lang="en-US" sz="5043" spc="-307">
                  <a:solidFill>
                    <a:srgbClr val="14312A"/>
                  </a:solidFill>
                  <a:latin typeface="Solway"/>
                  <a:ea typeface="Solway"/>
                  <a:cs typeface="Solway"/>
                  <a:sym typeface="Solway"/>
                </a:rPr>
                <a:t>Sunday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5497" y="216288"/>
            <a:ext cx="2354818" cy="1624824"/>
          </a:xfrm>
          <a:custGeom>
            <a:avLst/>
            <a:gdLst/>
            <a:ahLst/>
            <a:cxnLst/>
            <a:rect l="l" t="t" r="r" b="b"/>
            <a:pathLst>
              <a:path w="2354818" h="1624824">
                <a:moveTo>
                  <a:pt x="0" y="0"/>
                </a:moveTo>
                <a:lnTo>
                  <a:pt x="2354818" y="0"/>
                </a:lnTo>
                <a:lnTo>
                  <a:pt x="2354818" y="1624824"/>
                </a:lnTo>
                <a:lnTo>
                  <a:pt x="0" y="1624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55270" y="9258300"/>
            <a:ext cx="2004030" cy="1226634"/>
          </a:xfrm>
          <a:custGeom>
            <a:avLst/>
            <a:gdLst/>
            <a:ahLst/>
            <a:cxnLst/>
            <a:rect l="l" t="t" r="r" b="b"/>
            <a:pathLst>
              <a:path w="2004030" h="1226634">
                <a:moveTo>
                  <a:pt x="0" y="0"/>
                </a:moveTo>
                <a:lnTo>
                  <a:pt x="2004030" y="0"/>
                </a:lnTo>
                <a:lnTo>
                  <a:pt x="2004030" y="1226634"/>
                </a:lnTo>
                <a:lnTo>
                  <a:pt x="0" y="1226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17978" y="7078617"/>
            <a:ext cx="1855455" cy="2179683"/>
          </a:xfrm>
          <a:custGeom>
            <a:avLst/>
            <a:gdLst/>
            <a:ahLst/>
            <a:cxnLst/>
            <a:rect l="l" t="t" r="r" b="b"/>
            <a:pathLst>
              <a:path w="1855455" h="2179683">
                <a:moveTo>
                  <a:pt x="0" y="0"/>
                </a:moveTo>
                <a:lnTo>
                  <a:pt x="1855455" y="0"/>
                </a:lnTo>
                <a:lnTo>
                  <a:pt x="1855455" y="2179683"/>
                </a:lnTo>
                <a:lnTo>
                  <a:pt x="0" y="217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16258">
            <a:off x="1175131" y="6383439"/>
            <a:ext cx="1858802" cy="1610187"/>
          </a:xfrm>
          <a:custGeom>
            <a:avLst/>
            <a:gdLst/>
            <a:ahLst/>
            <a:cxnLst/>
            <a:rect l="l" t="t" r="r" b="b"/>
            <a:pathLst>
              <a:path w="1858802" h="1610187">
                <a:moveTo>
                  <a:pt x="0" y="0"/>
                </a:moveTo>
                <a:lnTo>
                  <a:pt x="1858803" y="0"/>
                </a:lnTo>
                <a:lnTo>
                  <a:pt x="1858803" y="1610187"/>
                </a:lnTo>
                <a:lnTo>
                  <a:pt x="0" y="16101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2906" y="8951286"/>
            <a:ext cx="1395731" cy="1159038"/>
          </a:xfrm>
          <a:custGeom>
            <a:avLst/>
            <a:gdLst/>
            <a:ahLst/>
            <a:cxnLst/>
            <a:rect l="l" t="t" r="r" b="b"/>
            <a:pathLst>
              <a:path w="1395731" h="1159038">
                <a:moveTo>
                  <a:pt x="0" y="0"/>
                </a:moveTo>
                <a:lnTo>
                  <a:pt x="1395731" y="0"/>
                </a:lnTo>
                <a:lnTo>
                  <a:pt x="1395731" y="1159039"/>
                </a:lnTo>
                <a:lnTo>
                  <a:pt x="0" y="1159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11418" y="216288"/>
            <a:ext cx="2047882" cy="2297763"/>
          </a:xfrm>
          <a:custGeom>
            <a:avLst/>
            <a:gdLst/>
            <a:ahLst/>
            <a:cxnLst/>
            <a:rect l="l" t="t" r="r" b="b"/>
            <a:pathLst>
              <a:path w="2047882" h="2297763">
                <a:moveTo>
                  <a:pt x="0" y="0"/>
                </a:moveTo>
                <a:lnTo>
                  <a:pt x="2047882" y="0"/>
                </a:lnTo>
                <a:lnTo>
                  <a:pt x="2047882" y="2297763"/>
                </a:lnTo>
                <a:lnTo>
                  <a:pt x="0" y="22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0220">
            <a:off x="1161756" y="8534761"/>
            <a:ext cx="1088926" cy="1447078"/>
          </a:xfrm>
          <a:custGeom>
            <a:avLst/>
            <a:gdLst/>
            <a:ahLst/>
            <a:cxnLst/>
            <a:rect l="l" t="t" r="r" b="b"/>
            <a:pathLst>
              <a:path w="1088926" h="1447078">
                <a:moveTo>
                  <a:pt x="0" y="0"/>
                </a:moveTo>
                <a:lnTo>
                  <a:pt x="1088926" y="0"/>
                </a:lnTo>
                <a:lnTo>
                  <a:pt x="1088926" y="1447078"/>
                </a:lnTo>
                <a:lnTo>
                  <a:pt x="0" y="14470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422032">
            <a:off x="2469172" y="1290058"/>
            <a:ext cx="13349656" cy="8160689"/>
            <a:chOff x="0" y="0"/>
            <a:chExt cx="17799541" cy="10880918"/>
          </a:xfrm>
        </p:grpSpPr>
        <p:sp>
          <p:nvSpPr>
            <p:cNvPr id="13" name="Freeform 13"/>
            <p:cNvSpPr/>
            <p:nvPr/>
          </p:nvSpPr>
          <p:spPr>
            <a:xfrm rot="5155170">
              <a:off x="1476795" y="-365266"/>
              <a:ext cx="9684834" cy="11979638"/>
            </a:xfrm>
            <a:custGeom>
              <a:avLst/>
              <a:gdLst/>
              <a:ahLst/>
              <a:cxnLst/>
              <a:rect l="l" t="t" r="r" b="b"/>
              <a:pathLst>
                <a:path w="9684834" h="11979638">
                  <a:moveTo>
                    <a:pt x="0" y="0"/>
                  </a:moveTo>
                  <a:lnTo>
                    <a:pt x="9684834" y="0"/>
                  </a:lnTo>
                  <a:lnTo>
                    <a:pt x="9684834" y="11979638"/>
                  </a:lnTo>
                  <a:lnTo>
                    <a:pt x="0" y="1197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t="-602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155170">
              <a:off x="9650231" y="2071625"/>
              <a:ext cx="9684834" cy="5939691"/>
            </a:xfrm>
            <a:custGeom>
              <a:avLst/>
              <a:gdLst/>
              <a:ahLst/>
              <a:cxnLst/>
              <a:rect l="l" t="t" r="r" b="b"/>
              <a:pathLst>
                <a:path w="9684834" h="5939691">
                  <a:moveTo>
                    <a:pt x="0" y="0"/>
                  </a:moveTo>
                  <a:lnTo>
                    <a:pt x="9684834" y="0"/>
                  </a:lnTo>
                  <a:lnTo>
                    <a:pt x="9684834" y="5939690"/>
                  </a:lnTo>
                  <a:lnTo>
                    <a:pt x="0" y="593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b="-11383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2916756" y="4205176"/>
            <a:ext cx="1656702" cy="1771874"/>
          </a:xfrm>
          <a:custGeom>
            <a:avLst/>
            <a:gdLst/>
            <a:ahLst/>
            <a:cxnLst/>
            <a:rect l="l" t="t" r="r" b="b"/>
            <a:pathLst>
              <a:path w="1656702" h="1771874">
                <a:moveTo>
                  <a:pt x="0" y="0"/>
                </a:moveTo>
                <a:lnTo>
                  <a:pt x="1656702" y="0"/>
                </a:lnTo>
                <a:lnTo>
                  <a:pt x="1656702" y="1771873"/>
                </a:lnTo>
                <a:lnTo>
                  <a:pt x="0" y="17718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28142" y="4258589"/>
            <a:ext cx="1010319" cy="155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6"/>
              </a:lnSpc>
            </a:pPr>
            <a:r>
              <a:rPr lang="en-US" sz="10263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40322" y="4319588"/>
            <a:ext cx="10830031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34"/>
              </a:lnSpc>
            </a:pPr>
            <a:r>
              <a:rPr lang="en-US" sz="10029" spc="-611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Saturday &amp; Sunday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3701137" y="3712697"/>
            <a:ext cx="11190527" cy="5097965"/>
            <a:chOff x="0" y="0"/>
            <a:chExt cx="2947299" cy="13426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47299" cy="1342674"/>
            </a:xfrm>
            <a:custGeom>
              <a:avLst/>
              <a:gdLst/>
              <a:ahLst/>
              <a:cxnLst/>
              <a:rect l="l" t="t" r="r" b="b"/>
              <a:pathLst>
                <a:path w="2947299" h="1342674">
                  <a:moveTo>
                    <a:pt x="13837" y="0"/>
                  </a:moveTo>
                  <a:lnTo>
                    <a:pt x="2933463" y="0"/>
                  </a:lnTo>
                  <a:cubicBezTo>
                    <a:pt x="2941104" y="0"/>
                    <a:pt x="2947299" y="6195"/>
                    <a:pt x="2947299" y="13837"/>
                  </a:cubicBezTo>
                  <a:lnTo>
                    <a:pt x="2947299" y="1328837"/>
                  </a:lnTo>
                  <a:cubicBezTo>
                    <a:pt x="2947299" y="1336479"/>
                    <a:pt x="2941104" y="1342674"/>
                    <a:pt x="2933463" y="1342674"/>
                  </a:cubicBezTo>
                  <a:lnTo>
                    <a:pt x="13837" y="1342674"/>
                  </a:lnTo>
                  <a:cubicBezTo>
                    <a:pt x="6195" y="1342674"/>
                    <a:pt x="0" y="1336479"/>
                    <a:pt x="0" y="1328837"/>
                  </a:cubicBezTo>
                  <a:lnTo>
                    <a:pt x="0" y="13837"/>
                  </a:lnTo>
                  <a:cubicBezTo>
                    <a:pt x="0" y="6195"/>
                    <a:pt x="6195" y="0"/>
                    <a:pt x="13837" y="0"/>
                  </a:cubicBezTo>
                  <a:close/>
                </a:path>
              </a:pathLst>
            </a:custGeom>
            <a:solidFill>
              <a:srgbClr val="7FC2D4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947299" cy="14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48737" y="3560297"/>
            <a:ext cx="11190527" cy="5097965"/>
            <a:chOff x="0" y="0"/>
            <a:chExt cx="2947299" cy="13426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47299" cy="1342674"/>
            </a:xfrm>
            <a:custGeom>
              <a:avLst/>
              <a:gdLst/>
              <a:ahLst/>
              <a:cxnLst/>
              <a:rect l="l" t="t" r="r" b="b"/>
              <a:pathLst>
                <a:path w="2947299" h="1342674">
                  <a:moveTo>
                    <a:pt x="13837" y="0"/>
                  </a:moveTo>
                  <a:lnTo>
                    <a:pt x="2933463" y="0"/>
                  </a:lnTo>
                  <a:cubicBezTo>
                    <a:pt x="2941104" y="0"/>
                    <a:pt x="2947299" y="6195"/>
                    <a:pt x="2947299" y="13837"/>
                  </a:cubicBezTo>
                  <a:lnTo>
                    <a:pt x="2947299" y="1328837"/>
                  </a:lnTo>
                  <a:cubicBezTo>
                    <a:pt x="2947299" y="1336479"/>
                    <a:pt x="2941104" y="1342674"/>
                    <a:pt x="2933463" y="1342674"/>
                  </a:cubicBezTo>
                  <a:lnTo>
                    <a:pt x="13837" y="1342674"/>
                  </a:lnTo>
                  <a:cubicBezTo>
                    <a:pt x="6195" y="1342674"/>
                    <a:pt x="0" y="1336479"/>
                    <a:pt x="0" y="1328837"/>
                  </a:cubicBezTo>
                  <a:lnTo>
                    <a:pt x="0" y="13837"/>
                  </a:lnTo>
                  <a:cubicBezTo>
                    <a:pt x="0" y="6195"/>
                    <a:pt x="6195" y="0"/>
                    <a:pt x="1383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947299" cy="14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 rot="677338">
            <a:off x="13792875" y="6565559"/>
            <a:ext cx="3236191" cy="2690084"/>
          </a:xfrm>
          <a:custGeom>
            <a:avLst/>
            <a:gdLst/>
            <a:ahLst/>
            <a:cxnLst/>
            <a:rect l="l" t="t" r="r" b="b"/>
            <a:pathLst>
              <a:path w="3236191" h="2690084">
                <a:moveTo>
                  <a:pt x="0" y="0"/>
                </a:moveTo>
                <a:lnTo>
                  <a:pt x="3236191" y="0"/>
                </a:lnTo>
                <a:lnTo>
                  <a:pt x="3236191" y="2690084"/>
                </a:lnTo>
                <a:lnTo>
                  <a:pt x="0" y="269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6468590">
            <a:off x="17009326" y="1653538"/>
            <a:ext cx="1533144" cy="4645890"/>
          </a:xfrm>
          <a:custGeom>
            <a:avLst/>
            <a:gdLst/>
            <a:ahLst/>
            <a:cxnLst/>
            <a:rect l="l" t="t" r="r" b="b"/>
            <a:pathLst>
              <a:path w="1533144" h="4645890">
                <a:moveTo>
                  <a:pt x="0" y="0"/>
                </a:moveTo>
                <a:lnTo>
                  <a:pt x="1533144" y="0"/>
                </a:lnTo>
                <a:lnTo>
                  <a:pt x="1533144" y="4645890"/>
                </a:lnTo>
                <a:lnTo>
                  <a:pt x="0" y="464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6464782">
            <a:off x="-564571" y="5783640"/>
            <a:ext cx="1642412" cy="4977007"/>
          </a:xfrm>
          <a:custGeom>
            <a:avLst/>
            <a:gdLst/>
            <a:ahLst/>
            <a:cxnLst/>
            <a:rect l="l" t="t" r="r" b="b"/>
            <a:pathLst>
              <a:path w="1642412" h="4977007">
                <a:moveTo>
                  <a:pt x="0" y="0"/>
                </a:moveTo>
                <a:lnTo>
                  <a:pt x="1642412" y="0"/>
                </a:lnTo>
                <a:lnTo>
                  <a:pt x="1642412" y="4977007"/>
                </a:lnTo>
                <a:lnTo>
                  <a:pt x="0" y="4977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27632">
            <a:off x="3043938" y="2604297"/>
            <a:ext cx="1009598" cy="3671265"/>
          </a:xfrm>
          <a:custGeom>
            <a:avLst/>
            <a:gdLst/>
            <a:ahLst/>
            <a:cxnLst/>
            <a:rect l="l" t="t" r="r" b="b"/>
            <a:pathLst>
              <a:path w="1009598" h="3671265">
                <a:moveTo>
                  <a:pt x="0" y="0"/>
                </a:moveTo>
                <a:lnTo>
                  <a:pt x="1009598" y="0"/>
                </a:lnTo>
                <a:lnTo>
                  <a:pt x="1009598" y="3671265"/>
                </a:lnTo>
                <a:lnTo>
                  <a:pt x="0" y="367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10" tooltip="https://sorovision.com/wp-content/uploads/2026/06/The-days-of-a-week.mp4"/>
          </p:cNvPr>
          <p:cNvSpPr/>
          <p:nvPr/>
        </p:nvSpPr>
        <p:spPr>
          <a:xfrm>
            <a:off x="7140607" y="4051879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07615" y="1245657"/>
            <a:ext cx="13648638" cy="129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endParaRPr lang="en-US" sz="5300" dirty="0">
              <a:solidFill>
                <a:srgbClr val="EA756E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4876"/>
              </a:lnSpc>
            </a:pPr>
            <a:r>
              <a:rPr lang="en-US" sz="5300" dirty="0">
                <a:solidFill>
                  <a:srgbClr val="EA756E"/>
                </a:solidFill>
                <a:latin typeface="TAN Songbird"/>
                <a:ea typeface="TAN Songbird"/>
                <a:cs typeface="TAN Songbird"/>
                <a:sym typeface="TAN Songbird"/>
              </a:rPr>
              <a:t>The Days of The Week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2120340" y="3860137"/>
            <a:ext cx="14587464" cy="4808255"/>
            <a:chOff x="0" y="0"/>
            <a:chExt cx="3841966" cy="12663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41966" cy="1266372"/>
            </a:xfrm>
            <a:custGeom>
              <a:avLst/>
              <a:gdLst/>
              <a:ahLst/>
              <a:cxnLst/>
              <a:rect l="l" t="t" r="r" b="b"/>
              <a:pathLst>
                <a:path w="3841966" h="1266372">
                  <a:moveTo>
                    <a:pt x="10614" y="0"/>
                  </a:moveTo>
                  <a:lnTo>
                    <a:pt x="3831351" y="0"/>
                  </a:lnTo>
                  <a:cubicBezTo>
                    <a:pt x="3834166" y="0"/>
                    <a:pt x="3836866" y="1118"/>
                    <a:pt x="3838857" y="3109"/>
                  </a:cubicBezTo>
                  <a:cubicBezTo>
                    <a:pt x="3840848" y="5100"/>
                    <a:pt x="3841966" y="7799"/>
                    <a:pt x="3841966" y="10614"/>
                  </a:cubicBezTo>
                  <a:lnTo>
                    <a:pt x="3841966" y="1255757"/>
                  </a:lnTo>
                  <a:cubicBezTo>
                    <a:pt x="3841966" y="1261619"/>
                    <a:pt x="3837213" y="1266372"/>
                    <a:pt x="3831351" y="1266372"/>
                  </a:cubicBezTo>
                  <a:lnTo>
                    <a:pt x="10614" y="1266372"/>
                  </a:lnTo>
                  <a:cubicBezTo>
                    <a:pt x="7799" y="1266372"/>
                    <a:pt x="5100" y="1265253"/>
                    <a:pt x="3109" y="1263263"/>
                  </a:cubicBezTo>
                  <a:cubicBezTo>
                    <a:pt x="1118" y="1261272"/>
                    <a:pt x="0" y="1258572"/>
                    <a:pt x="0" y="1255757"/>
                  </a:cubicBezTo>
                  <a:lnTo>
                    <a:pt x="0" y="10614"/>
                  </a:lnTo>
                  <a:cubicBezTo>
                    <a:pt x="0" y="7799"/>
                    <a:pt x="1118" y="5100"/>
                    <a:pt x="3109" y="3109"/>
                  </a:cubicBezTo>
                  <a:cubicBezTo>
                    <a:pt x="5100" y="1118"/>
                    <a:pt x="7799" y="0"/>
                    <a:pt x="10614" y="0"/>
                  </a:cubicBezTo>
                  <a:close/>
                </a:path>
              </a:pathLst>
            </a:custGeom>
            <a:solidFill>
              <a:srgbClr val="7FC2D4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841966" cy="1304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20340" y="3707737"/>
            <a:ext cx="14435064" cy="4808255"/>
            <a:chOff x="0" y="0"/>
            <a:chExt cx="3801827" cy="12663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01827" cy="1266372"/>
            </a:xfrm>
            <a:custGeom>
              <a:avLst/>
              <a:gdLst/>
              <a:ahLst/>
              <a:cxnLst/>
              <a:rect l="l" t="t" r="r" b="b"/>
              <a:pathLst>
                <a:path w="3801827" h="1266372">
                  <a:moveTo>
                    <a:pt x="10727" y="0"/>
                  </a:moveTo>
                  <a:lnTo>
                    <a:pt x="3791101" y="0"/>
                  </a:lnTo>
                  <a:cubicBezTo>
                    <a:pt x="3797025" y="0"/>
                    <a:pt x="3801827" y="4802"/>
                    <a:pt x="3801827" y="10727"/>
                  </a:cubicBezTo>
                  <a:lnTo>
                    <a:pt x="3801827" y="1255645"/>
                  </a:lnTo>
                  <a:cubicBezTo>
                    <a:pt x="3801827" y="1261569"/>
                    <a:pt x="3797025" y="1266372"/>
                    <a:pt x="3791101" y="1266372"/>
                  </a:cubicBezTo>
                  <a:lnTo>
                    <a:pt x="10727" y="1266372"/>
                  </a:lnTo>
                  <a:cubicBezTo>
                    <a:pt x="7882" y="1266372"/>
                    <a:pt x="5153" y="1265241"/>
                    <a:pt x="3142" y="1263230"/>
                  </a:cubicBezTo>
                  <a:cubicBezTo>
                    <a:pt x="1130" y="1261218"/>
                    <a:pt x="0" y="1258490"/>
                    <a:pt x="0" y="1255645"/>
                  </a:cubicBezTo>
                  <a:lnTo>
                    <a:pt x="0" y="10727"/>
                  </a:lnTo>
                  <a:cubicBezTo>
                    <a:pt x="0" y="4802"/>
                    <a:pt x="4802" y="0"/>
                    <a:pt x="107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801827" cy="1304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2502876" y="4283811"/>
            <a:ext cx="13974791" cy="338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23"/>
              </a:lnSpc>
            </a:pPr>
            <a:r>
              <a:rPr lang="en-US" sz="9731" b="1">
                <a:solidFill>
                  <a:srgbClr val="51474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What day do you like?</a:t>
            </a:r>
          </a:p>
          <a:p>
            <a:pPr algn="l">
              <a:lnSpc>
                <a:spcPts val="13623"/>
              </a:lnSpc>
            </a:pPr>
            <a:r>
              <a:rPr lang="en-US" sz="9731" b="1">
                <a:solidFill>
                  <a:srgbClr val="514742"/>
                </a:solidFill>
                <a:latin typeface="UDデジタル教科書体NPL Bold"/>
                <a:ea typeface="UDデジタル教科書体NPL Bold"/>
                <a:cs typeface="UDデジタル教科書体NPL Bold"/>
                <a:sym typeface="UDデジタル教科書体NPL Bold"/>
              </a:rPr>
              <a:t>I like (Monday).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70902" y="1045039"/>
            <a:ext cx="12533940" cy="153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endParaRPr lang="en-US" sz="6300" dirty="0">
              <a:solidFill>
                <a:srgbClr val="7FC2D4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5796"/>
              </a:lnSpc>
            </a:pPr>
            <a:r>
              <a:rPr lang="en-US" sz="6300" dirty="0">
                <a:solidFill>
                  <a:srgbClr val="7FC2D4"/>
                </a:solidFill>
                <a:latin typeface="TAN Songbird"/>
                <a:ea typeface="TAN Songbird"/>
                <a:cs typeface="TAN Songbird"/>
                <a:sym typeface="TAN Songbird"/>
              </a:rPr>
              <a:t>Today’s Goal is</a:t>
            </a:r>
          </a:p>
        </p:txBody>
      </p:sp>
      <p:sp>
        <p:nvSpPr>
          <p:cNvPr id="23" name="Freeform 23"/>
          <p:cNvSpPr/>
          <p:nvPr/>
        </p:nvSpPr>
        <p:spPr>
          <a:xfrm rot="605015">
            <a:off x="16072808" y="5926977"/>
            <a:ext cx="1612837" cy="3035928"/>
          </a:xfrm>
          <a:custGeom>
            <a:avLst/>
            <a:gdLst/>
            <a:ahLst/>
            <a:cxnLst/>
            <a:rect l="l" t="t" r="r" b="b"/>
            <a:pathLst>
              <a:path w="1612837" h="3035928">
                <a:moveTo>
                  <a:pt x="0" y="0"/>
                </a:moveTo>
                <a:lnTo>
                  <a:pt x="1612837" y="0"/>
                </a:lnTo>
                <a:lnTo>
                  <a:pt x="1612837" y="3035928"/>
                </a:lnTo>
                <a:lnTo>
                  <a:pt x="0" y="3035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09974" y="2082975"/>
            <a:ext cx="1370474" cy="1656162"/>
          </a:xfrm>
          <a:custGeom>
            <a:avLst/>
            <a:gdLst/>
            <a:ahLst/>
            <a:cxnLst/>
            <a:rect l="l" t="t" r="r" b="b"/>
            <a:pathLst>
              <a:path w="1370474" h="1656162">
                <a:moveTo>
                  <a:pt x="0" y="0"/>
                </a:moveTo>
                <a:lnTo>
                  <a:pt x="1370474" y="0"/>
                </a:lnTo>
                <a:lnTo>
                  <a:pt x="1370474" y="1656162"/>
                </a:lnTo>
                <a:lnTo>
                  <a:pt x="0" y="165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00125" y="3767712"/>
            <a:ext cx="1120215" cy="1353735"/>
          </a:xfrm>
          <a:custGeom>
            <a:avLst/>
            <a:gdLst/>
            <a:ahLst/>
            <a:cxnLst/>
            <a:rect l="l" t="t" r="r" b="b"/>
            <a:pathLst>
              <a:path w="1120215" h="1353735">
                <a:moveTo>
                  <a:pt x="0" y="0"/>
                </a:moveTo>
                <a:lnTo>
                  <a:pt x="1120215" y="0"/>
                </a:lnTo>
                <a:lnTo>
                  <a:pt x="1120215" y="1353734"/>
                </a:lnTo>
                <a:lnTo>
                  <a:pt x="0" y="1353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2096540" y="3717157"/>
            <a:ext cx="7458652" cy="5392741"/>
            <a:chOff x="0" y="0"/>
            <a:chExt cx="2083388" cy="15063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83388" cy="1506328"/>
            </a:xfrm>
            <a:custGeom>
              <a:avLst/>
              <a:gdLst/>
              <a:ahLst/>
              <a:cxnLst/>
              <a:rect l="l" t="t" r="r" b="b"/>
              <a:pathLst>
                <a:path w="2083388" h="1506328">
                  <a:moveTo>
                    <a:pt x="20760" y="0"/>
                  </a:moveTo>
                  <a:lnTo>
                    <a:pt x="2062629" y="0"/>
                  </a:lnTo>
                  <a:cubicBezTo>
                    <a:pt x="2074094" y="0"/>
                    <a:pt x="2083388" y="9294"/>
                    <a:pt x="2083388" y="20760"/>
                  </a:cubicBezTo>
                  <a:lnTo>
                    <a:pt x="2083388" y="1485568"/>
                  </a:lnTo>
                  <a:cubicBezTo>
                    <a:pt x="2083388" y="1491074"/>
                    <a:pt x="2081201" y="1496354"/>
                    <a:pt x="2077308" y="1500247"/>
                  </a:cubicBezTo>
                  <a:cubicBezTo>
                    <a:pt x="2073415" y="1504141"/>
                    <a:pt x="2068135" y="1506328"/>
                    <a:pt x="2062629" y="1506328"/>
                  </a:cubicBezTo>
                  <a:lnTo>
                    <a:pt x="20760" y="1506328"/>
                  </a:lnTo>
                  <a:cubicBezTo>
                    <a:pt x="15254" y="1506328"/>
                    <a:pt x="9974" y="1504141"/>
                    <a:pt x="6080" y="1500247"/>
                  </a:cubicBezTo>
                  <a:cubicBezTo>
                    <a:pt x="2187" y="1496354"/>
                    <a:pt x="0" y="1491074"/>
                    <a:pt x="0" y="1485568"/>
                  </a:cubicBezTo>
                  <a:lnTo>
                    <a:pt x="0" y="20760"/>
                  </a:lnTo>
                  <a:cubicBezTo>
                    <a:pt x="0" y="15254"/>
                    <a:pt x="2187" y="9974"/>
                    <a:pt x="6080" y="6080"/>
                  </a:cubicBezTo>
                  <a:cubicBezTo>
                    <a:pt x="9974" y="2187"/>
                    <a:pt x="15254" y="0"/>
                    <a:pt x="20760" y="0"/>
                  </a:cubicBezTo>
                  <a:close/>
                </a:path>
              </a:pathLst>
            </a:custGeom>
            <a:solidFill>
              <a:srgbClr val="7FC2D4"/>
            </a:solidFill>
            <a:ln w="47625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83388" cy="1544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44140" y="3564757"/>
            <a:ext cx="7458652" cy="5392741"/>
            <a:chOff x="0" y="0"/>
            <a:chExt cx="2083388" cy="15063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83388" cy="1506328"/>
            </a:xfrm>
            <a:custGeom>
              <a:avLst/>
              <a:gdLst/>
              <a:ahLst/>
              <a:cxnLst/>
              <a:rect l="l" t="t" r="r" b="b"/>
              <a:pathLst>
                <a:path w="2083388" h="1506328">
                  <a:moveTo>
                    <a:pt x="20760" y="0"/>
                  </a:moveTo>
                  <a:lnTo>
                    <a:pt x="2062629" y="0"/>
                  </a:lnTo>
                  <a:cubicBezTo>
                    <a:pt x="2074094" y="0"/>
                    <a:pt x="2083388" y="9294"/>
                    <a:pt x="2083388" y="20760"/>
                  </a:cubicBezTo>
                  <a:lnTo>
                    <a:pt x="2083388" y="1485568"/>
                  </a:lnTo>
                  <a:cubicBezTo>
                    <a:pt x="2083388" y="1491074"/>
                    <a:pt x="2081201" y="1496354"/>
                    <a:pt x="2077308" y="1500247"/>
                  </a:cubicBezTo>
                  <a:cubicBezTo>
                    <a:pt x="2073415" y="1504141"/>
                    <a:pt x="2068135" y="1506328"/>
                    <a:pt x="2062629" y="1506328"/>
                  </a:cubicBezTo>
                  <a:lnTo>
                    <a:pt x="20760" y="1506328"/>
                  </a:lnTo>
                  <a:cubicBezTo>
                    <a:pt x="15254" y="1506328"/>
                    <a:pt x="9974" y="1504141"/>
                    <a:pt x="6080" y="1500247"/>
                  </a:cubicBezTo>
                  <a:cubicBezTo>
                    <a:pt x="2187" y="1496354"/>
                    <a:pt x="0" y="1491074"/>
                    <a:pt x="0" y="1485568"/>
                  </a:cubicBezTo>
                  <a:lnTo>
                    <a:pt x="0" y="20760"/>
                  </a:lnTo>
                  <a:cubicBezTo>
                    <a:pt x="0" y="15254"/>
                    <a:pt x="2187" y="9974"/>
                    <a:pt x="6080" y="6080"/>
                  </a:cubicBezTo>
                  <a:cubicBezTo>
                    <a:pt x="9974" y="2187"/>
                    <a:pt x="15254" y="0"/>
                    <a:pt x="2076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083388" cy="1544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059605" y="2805433"/>
            <a:ext cx="7343187" cy="1505353"/>
          </a:xfrm>
          <a:custGeom>
            <a:avLst/>
            <a:gdLst/>
            <a:ahLst/>
            <a:cxnLst/>
            <a:rect l="l" t="t" r="r" b="b"/>
            <a:pathLst>
              <a:path w="7343187" h="1505353">
                <a:moveTo>
                  <a:pt x="0" y="0"/>
                </a:moveTo>
                <a:lnTo>
                  <a:pt x="7343187" y="0"/>
                </a:lnTo>
                <a:lnTo>
                  <a:pt x="7343187" y="1505353"/>
                </a:lnTo>
                <a:lnTo>
                  <a:pt x="0" y="1505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408650" y="3313635"/>
            <a:ext cx="6765941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14742"/>
                </a:solidFill>
                <a:latin typeface="TAN Songbird"/>
                <a:ea typeface="TAN Songbird"/>
                <a:cs typeface="TAN Songbird"/>
                <a:sym typeface="TAN Songbird"/>
              </a:rPr>
              <a:t>What day do you like?</a:t>
            </a:r>
          </a:p>
        </p:txBody>
      </p:sp>
      <p:grpSp>
        <p:nvGrpSpPr>
          <p:cNvPr id="23" name="Group 23"/>
          <p:cNvGrpSpPr/>
          <p:nvPr/>
        </p:nvGrpSpPr>
        <p:grpSpPr>
          <a:xfrm rot="648778">
            <a:off x="10093291" y="2500505"/>
            <a:ext cx="6897024" cy="689702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317" y="318"/>
              <a:ext cx="6349365" cy="6349365"/>
            </a:xfrm>
            <a:custGeom>
              <a:avLst/>
              <a:gdLst/>
              <a:ahLst/>
              <a:cxnLst/>
              <a:rect l="l" t="t" r="r" b="b"/>
              <a:pathLst>
                <a:path w="6349365" h="6349365">
                  <a:moveTo>
                    <a:pt x="6062663" y="2479992"/>
                  </a:moveTo>
                  <a:lnTo>
                    <a:pt x="5708333" y="2125662"/>
                  </a:lnTo>
                  <a:lnTo>
                    <a:pt x="5708333" y="1624012"/>
                  </a:lnTo>
                  <a:cubicBezTo>
                    <a:pt x="5708333" y="1084262"/>
                    <a:pt x="5266373" y="641032"/>
                    <a:pt x="4725353" y="641032"/>
                  </a:cubicBezTo>
                  <a:lnTo>
                    <a:pt x="4223703" y="641032"/>
                  </a:lnTo>
                  <a:lnTo>
                    <a:pt x="3869373" y="286702"/>
                  </a:lnTo>
                  <a:cubicBezTo>
                    <a:pt x="3487103" y="-95568"/>
                    <a:pt x="2862263" y="-95568"/>
                    <a:pt x="2479993" y="286702"/>
                  </a:cubicBezTo>
                  <a:lnTo>
                    <a:pt x="2125663" y="641032"/>
                  </a:lnTo>
                  <a:lnTo>
                    <a:pt x="1624013" y="641032"/>
                  </a:lnTo>
                  <a:cubicBezTo>
                    <a:pt x="1084263" y="641032"/>
                    <a:pt x="641033" y="1082992"/>
                    <a:pt x="641033" y="1624012"/>
                  </a:cubicBezTo>
                  <a:lnTo>
                    <a:pt x="641033" y="2125662"/>
                  </a:lnTo>
                  <a:lnTo>
                    <a:pt x="286703" y="2479992"/>
                  </a:lnTo>
                  <a:cubicBezTo>
                    <a:pt x="-95567" y="2862262"/>
                    <a:pt x="-95567" y="3487102"/>
                    <a:pt x="286703" y="3869372"/>
                  </a:cubicBezTo>
                  <a:lnTo>
                    <a:pt x="641033" y="4223702"/>
                  </a:lnTo>
                  <a:lnTo>
                    <a:pt x="641033" y="4725352"/>
                  </a:lnTo>
                  <a:cubicBezTo>
                    <a:pt x="641033" y="5266372"/>
                    <a:pt x="1082993" y="5708332"/>
                    <a:pt x="1624013" y="5708332"/>
                  </a:cubicBezTo>
                  <a:lnTo>
                    <a:pt x="2125663" y="5708332"/>
                  </a:lnTo>
                  <a:lnTo>
                    <a:pt x="2479993" y="6062662"/>
                  </a:lnTo>
                  <a:cubicBezTo>
                    <a:pt x="2862263" y="6444932"/>
                    <a:pt x="3487103" y="6444932"/>
                    <a:pt x="3869373" y="6062662"/>
                  </a:cubicBezTo>
                  <a:lnTo>
                    <a:pt x="4223703" y="5708332"/>
                  </a:lnTo>
                  <a:lnTo>
                    <a:pt x="4725353" y="5708332"/>
                  </a:lnTo>
                  <a:cubicBezTo>
                    <a:pt x="5265103" y="5708332"/>
                    <a:pt x="5708333" y="5266372"/>
                    <a:pt x="5708333" y="4725352"/>
                  </a:cubicBezTo>
                  <a:lnTo>
                    <a:pt x="5708333" y="4223702"/>
                  </a:lnTo>
                  <a:lnTo>
                    <a:pt x="6062663" y="3869372"/>
                  </a:lnTo>
                  <a:cubicBezTo>
                    <a:pt x="6444933" y="3487102"/>
                    <a:pt x="6444933" y="2862262"/>
                    <a:pt x="6062663" y="2479992"/>
                  </a:cubicBezTo>
                  <a:close/>
                </a:path>
              </a:pathLst>
            </a:custGeom>
            <a:blipFill>
              <a:blip r:embed="rId4"/>
              <a:stretch>
                <a:fillRect l="-38059" r="-24976" b="-8724"/>
              </a:stretch>
            </a:blipFill>
            <a:ln w="57150" cap="sq">
              <a:solidFill>
                <a:srgbClr val="514742"/>
              </a:solidFill>
              <a:prstDash val="solid"/>
              <a:miter/>
            </a:ln>
          </p:spPr>
        </p:sp>
      </p:grpSp>
      <p:sp>
        <p:nvSpPr>
          <p:cNvPr id="25" name="TextBox 25"/>
          <p:cNvSpPr txBox="1"/>
          <p:nvPr/>
        </p:nvSpPr>
        <p:spPr>
          <a:xfrm>
            <a:off x="1568801" y="713125"/>
            <a:ext cx="15667982" cy="1406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6"/>
              </a:lnSpc>
            </a:pPr>
            <a:endParaRPr lang="en-US" sz="5800" dirty="0">
              <a:solidFill>
                <a:srgbClr val="EA756E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5336"/>
              </a:lnSpc>
            </a:pPr>
            <a:r>
              <a:rPr lang="en-US" sz="5800" dirty="0">
                <a:solidFill>
                  <a:srgbClr val="EA756E"/>
                </a:solidFill>
                <a:latin typeface="TAN Songbird"/>
                <a:ea typeface="TAN Songbird"/>
                <a:cs typeface="TAN Songbird"/>
                <a:sym typeface="TAN Songbird"/>
              </a:rPr>
              <a:t>Let’s ask your friends!</a:t>
            </a:r>
          </a:p>
        </p:txBody>
      </p:sp>
      <p:sp>
        <p:nvSpPr>
          <p:cNvPr id="26" name="Freeform 26"/>
          <p:cNvSpPr/>
          <p:nvPr/>
        </p:nvSpPr>
        <p:spPr>
          <a:xfrm>
            <a:off x="940422" y="1956795"/>
            <a:ext cx="1848828" cy="1988879"/>
          </a:xfrm>
          <a:custGeom>
            <a:avLst/>
            <a:gdLst/>
            <a:ahLst/>
            <a:cxnLst/>
            <a:rect l="l" t="t" r="r" b="b"/>
            <a:pathLst>
              <a:path w="1848828" h="1988879">
                <a:moveTo>
                  <a:pt x="0" y="0"/>
                </a:moveTo>
                <a:lnTo>
                  <a:pt x="1848828" y="0"/>
                </a:lnTo>
                <a:lnTo>
                  <a:pt x="1848828" y="1988879"/>
                </a:lnTo>
                <a:lnTo>
                  <a:pt x="0" y="1988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17831">
            <a:off x="776373" y="6610653"/>
            <a:ext cx="1749631" cy="2723161"/>
          </a:xfrm>
          <a:custGeom>
            <a:avLst/>
            <a:gdLst/>
            <a:ahLst/>
            <a:cxnLst/>
            <a:rect l="l" t="t" r="r" b="b"/>
            <a:pathLst>
              <a:path w="1749631" h="2723161">
                <a:moveTo>
                  <a:pt x="0" y="0"/>
                </a:moveTo>
                <a:lnTo>
                  <a:pt x="1749631" y="0"/>
                </a:lnTo>
                <a:lnTo>
                  <a:pt x="1749631" y="2723161"/>
                </a:lnTo>
                <a:lnTo>
                  <a:pt x="0" y="272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745791" y="2119407"/>
            <a:ext cx="3233888" cy="2433501"/>
          </a:xfrm>
          <a:custGeom>
            <a:avLst/>
            <a:gdLst/>
            <a:ahLst/>
            <a:cxnLst/>
            <a:rect l="l" t="t" r="r" b="b"/>
            <a:pathLst>
              <a:path w="3233888" h="2433501">
                <a:moveTo>
                  <a:pt x="0" y="0"/>
                </a:moveTo>
                <a:lnTo>
                  <a:pt x="3233888" y="0"/>
                </a:lnTo>
                <a:lnTo>
                  <a:pt x="3233888" y="2433501"/>
                </a:lnTo>
                <a:lnTo>
                  <a:pt x="0" y="2433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 flipV="1">
            <a:off x="9517092" y="7398486"/>
            <a:ext cx="2479110" cy="2262188"/>
          </a:xfrm>
          <a:custGeom>
            <a:avLst/>
            <a:gdLst/>
            <a:ahLst/>
            <a:cxnLst/>
            <a:rect l="l" t="t" r="r" b="b"/>
            <a:pathLst>
              <a:path w="2479110" h="2262188">
                <a:moveTo>
                  <a:pt x="2479109" y="2262188"/>
                </a:moveTo>
                <a:lnTo>
                  <a:pt x="0" y="2262188"/>
                </a:lnTo>
                <a:lnTo>
                  <a:pt x="0" y="0"/>
                </a:lnTo>
                <a:lnTo>
                  <a:pt x="2479109" y="0"/>
                </a:lnTo>
                <a:lnTo>
                  <a:pt x="2479109" y="226218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hlinkClick r:id="rId13" tooltip="https://plip-plop-land.com/letstry2-3"/>
          </p:cNvPr>
          <p:cNvSpPr/>
          <p:nvPr/>
        </p:nvSpPr>
        <p:spPr>
          <a:xfrm>
            <a:off x="2408650" y="4310786"/>
            <a:ext cx="6735350" cy="4486887"/>
          </a:xfrm>
          <a:custGeom>
            <a:avLst/>
            <a:gdLst/>
            <a:ahLst/>
            <a:cxnLst/>
            <a:rect l="l" t="t" r="r" b="b"/>
            <a:pathLst>
              <a:path w="6735350" h="4486887">
                <a:moveTo>
                  <a:pt x="0" y="0"/>
                </a:moveTo>
                <a:lnTo>
                  <a:pt x="6735350" y="0"/>
                </a:lnTo>
                <a:lnTo>
                  <a:pt x="6735350" y="4486887"/>
                </a:lnTo>
                <a:lnTo>
                  <a:pt x="0" y="4486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2120340" y="3860137"/>
            <a:ext cx="14587464" cy="4808255"/>
            <a:chOff x="0" y="0"/>
            <a:chExt cx="3841966" cy="12663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41966" cy="1266372"/>
            </a:xfrm>
            <a:custGeom>
              <a:avLst/>
              <a:gdLst/>
              <a:ahLst/>
              <a:cxnLst/>
              <a:rect l="l" t="t" r="r" b="b"/>
              <a:pathLst>
                <a:path w="3841966" h="1266372">
                  <a:moveTo>
                    <a:pt x="10614" y="0"/>
                  </a:moveTo>
                  <a:lnTo>
                    <a:pt x="3831351" y="0"/>
                  </a:lnTo>
                  <a:cubicBezTo>
                    <a:pt x="3834166" y="0"/>
                    <a:pt x="3836866" y="1118"/>
                    <a:pt x="3838857" y="3109"/>
                  </a:cubicBezTo>
                  <a:cubicBezTo>
                    <a:pt x="3840848" y="5100"/>
                    <a:pt x="3841966" y="7799"/>
                    <a:pt x="3841966" y="10614"/>
                  </a:cubicBezTo>
                  <a:lnTo>
                    <a:pt x="3841966" y="1255757"/>
                  </a:lnTo>
                  <a:cubicBezTo>
                    <a:pt x="3841966" y="1261619"/>
                    <a:pt x="3837213" y="1266372"/>
                    <a:pt x="3831351" y="1266372"/>
                  </a:cubicBezTo>
                  <a:lnTo>
                    <a:pt x="10614" y="1266372"/>
                  </a:lnTo>
                  <a:cubicBezTo>
                    <a:pt x="7799" y="1266372"/>
                    <a:pt x="5100" y="1265253"/>
                    <a:pt x="3109" y="1263263"/>
                  </a:cubicBezTo>
                  <a:cubicBezTo>
                    <a:pt x="1118" y="1261272"/>
                    <a:pt x="0" y="1258572"/>
                    <a:pt x="0" y="1255757"/>
                  </a:cubicBezTo>
                  <a:lnTo>
                    <a:pt x="0" y="10614"/>
                  </a:lnTo>
                  <a:cubicBezTo>
                    <a:pt x="0" y="7799"/>
                    <a:pt x="1118" y="5100"/>
                    <a:pt x="3109" y="3109"/>
                  </a:cubicBezTo>
                  <a:cubicBezTo>
                    <a:pt x="5100" y="1118"/>
                    <a:pt x="7799" y="0"/>
                    <a:pt x="10614" y="0"/>
                  </a:cubicBezTo>
                  <a:close/>
                </a:path>
              </a:pathLst>
            </a:custGeom>
            <a:solidFill>
              <a:srgbClr val="7FC2D4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841966" cy="1304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20340" y="3007461"/>
            <a:ext cx="14435064" cy="5508530"/>
            <a:chOff x="0" y="0"/>
            <a:chExt cx="3801827" cy="14508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01827" cy="1450806"/>
            </a:xfrm>
            <a:custGeom>
              <a:avLst/>
              <a:gdLst/>
              <a:ahLst/>
              <a:cxnLst/>
              <a:rect l="l" t="t" r="r" b="b"/>
              <a:pathLst>
                <a:path w="3801827" h="1450806">
                  <a:moveTo>
                    <a:pt x="10727" y="0"/>
                  </a:moveTo>
                  <a:lnTo>
                    <a:pt x="3791101" y="0"/>
                  </a:lnTo>
                  <a:cubicBezTo>
                    <a:pt x="3797025" y="0"/>
                    <a:pt x="3801827" y="4802"/>
                    <a:pt x="3801827" y="10727"/>
                  </a:cubicBezTo>
                  <a:lnTo>
                    <a:pt x="3801827" y="1440080"/>
                  </a:lnTo>
                  <a:cubicBezTo>
                    <a:pt x="3801827" y="1446004"/>
                    <a:pt x="3797025" y="1450806"/>
                    <a:pt x="3791101" y="1450806"/>
                  </a:cubicBezTo>
                  <a:lnTo>
                    <a:pt x="10727" y="1450806"/>
                  </a:lnTo>
                  <a:cubicBezTo>
                    <a:pt x="7882" y="1450806"/>
                    <a:pt x="5153" y="1449676"/>
                    <a:pt x="3142" y="1447665"/>
                  </a:cubicBezTo>
                  <a:cubicBezTo>
                    <a:pt x="1130" y="1445653"/>
                    <a:pt x="0" y="1442925"/>
                    <a:pt x="0" y="1440080"/>
                  </a:cubicBezTo>
                  <a:lnTo>
                    <a:pt x="0" y="10727"/>
                  </a:lnTo>
                  <a:cubicBezTo>
                    <a:pt x="0" y="4802"/>
                    <a:pt x="4802" y="0"/>
                    <a:pt x="107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801827" cy="148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1309974" y="2082975"/>
            <a:ext cx="1370474" cy="1656162"/>
          </a:xfrm>
          <a:custGeom>
            <a:avLst/>
            <a:gdLst/>
            <a:ahLst/>
            <a:cxnLst/>
            <a:rect l="l" t="t" r="r" b="b"/>
            <a:pathLst>
              <a:path w="1370474" h="1656162">
                <a:moveTo>
                  <a:pt x="0" y="0"/>
                </a:moveTo>
                <a:lnTo>
                  <a:pt x="1370474" y="0"/>
                </a:lnTo>
                <a:lnTo>
                  <a:pt x="1370474" y="1656162"/>
                </a:lnTo>
                <a:lnTo>
                  <a:pt x="0" y="16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00125" y="3767712"/>
            <a:ext cx="1120215" cy="1353735"/>
          </a:xfrm>
          <a:custGeom>
            <a:avLst/>
            <a:gdLst/>
            <a:ahLst/>
            <a:cxnLst/>
            <a:rect l="l" t="t" r="r" b="b"/>
            <a:pathLst>
              <a:path w="1120215" h="1353735">
                <a:moveTo>
                  <a:pt x="0" y="0"/>
                </a:moveTo>
                <a:lnTo>
                  <a:pt x="1120215" y="0"/>
                </a:lnTo>
                <a:lnTo>
                  <a:pt x="1120215" y="1353734"/>
                </a:lnTo>
                <a:lnTo>
                  <a:pt x="0" y="1353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hlinkClick r:id="rId6" tooltip="https://sorovision.com/wp-content/uploads/2026/06/storytime_weekdays.mp4"/>
          </p:cNvPr>
          <p:cNvSpPr/>
          <p:nvPr/>
        </p:nvSpPr>
        <p:spPr>
          <a:xfrm>
            <a:off x="3201868" y="3213698"/>
            <a:ext cx="12272009" cy="5096057"/>
          </a:xfrm>
          <a:custGeom>
            <a:avLst/>
            <a:gdLst/>
            <a:ahLst/>
            <a:cxnLst/>
            <a:rect l="l" t="t" r="r" b="b"/>
            <a:pathLst>
              <a:path w="12272009" h="5096057">
                <a:moveTo>
                  <a:pt x="0" y="0"/>
                </a:moveTo>
                <a:lnTo>
                  <a:pt x="12272008" y="0"/>
                </a:lnTo>
                <a:lnTo>
                  <a:pt x="12272008" y="5096057"/>
                </a:lnTo>
                <a:lnTo>
                  <a:pt x="0" y="50960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707" b="-21954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733238" y="6345974"/>
            <a:ext cx="3886035" cy="3133115"/>
          </a:xfrm>
          <a:custGeom>
            <a:avLst/>
            <a:gdLst/>
            <a:ahLst/>
            <a:cxnLst/>
            <a:rect l="l" t="t" r="r" b="b"/>
            <a:pathLst>
              <a:path w="3886035" h="3133115">
                <a:moveTo>
                  <a:pt x="0" y="0"/>
                </a:moveTo>
                <a:lnTo>
                  <a:pt x="3886034" y="0"/>
                </a:lnTo>
                <a:lnTo>
                  <a:pt x="3886034" y="3133115"/>
                </a:lnTo>
                <a:lnTo>
                  <a:pt x="0" y="3133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070902" y="920934"/>
            <a:ext cx="12533940" cy="153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endParaRPr lang="en-US" sz="6300" dirty="0">
              <a:solidFill>
                <a:srgbClr val="449F8A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5796"/>
              </a:lnSpc>
            </a:pPr>
            <a:r>
              <a:rPr lang="en-US" sz="6300" dirty="0">
                <a:solidFill>
                  <a:srgbClr val="449F8A"/>
                </a:solidFill>
                <a:latin typeface="TAN Songbird"/>
                <a:ea typeface="TAN Songbird"/>
                <a:cs typeface="TAN Songbird"/>
                <a:sym typeface="TAN Songbird"/>
              </a:rPr>
              <a:t>Story time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-27339" y="3654898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3399787" y="3807880"/>
            <a:ext cx="11793226" cy="4682714"/>
            <a:chOff x="0" y="0"/>
            <a:chExt cx="3106035" cy="12333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06035" cy="1233307"/>
            </a:xfrm>
            <a:custGeom>
              <a:avLst/>
              <a:gdLst/>
              <a:ahLst/>
              <a:cxnLst/>
              <a:rect l="l" t="t" r="r" b="b"/>
              <a:pathLst>
                <a:path w="3106035" h="1233307">
                  <a:moveTo>
                    <a:pt x="13129" y="0"/>
                  </a:moveTo>
                  <a:lnTo>
                    <a:pt x="3092905" y="0"/>
                  </a:lnTo>
                  <a:cubicBezTo>
                    <a:pt x="3096388" y="0"/>
                    <a:pt x="3099727" y="1383"/>
                    <a:pt x="3102189" y="3846"/>
                  </a:cubicBezTo>
                  <a:cubicBezTo>
                    <a:pt x="3104652" y="6308"/>
                    <a:pt x="3106035" y="9647"/>
                    <a:pt x="3106035" y="13129"/>
                  </a:cubicBezTo>
                  <a:lnTo>
                    <a:pt x="3106035" y="1220178"/>
                  </a:lnTo>
                  <a:cubicBezTo>
                    <a:pt x="3106035" y="1227429"/>
                    <a:pt x="3100157" y="1233307"/>
                    <a:pt x="3092905" y="1233307"/>
                  </a:cubicBezTo>
                  <a:lnTo>
                    <a:pt x="13129" y="1233307"/>
                  </a:lnTo>
                  <a:cubicBezTo>
                    <a:pt x="9647" y="1233307"/>
                    <a:pt x="6308" y="1231924"/>
                    <a:pt x="3846" y="1229462"/>
                  </a:cubicBezTo>
                  <a:cubicBezTo>
                    <a:pt x="1383" y="1227000"/>
                    <a:pt x="0" y="1223660"/>
                    <a:pt x="0" y="1220178"/>
                  </a:cubicBezTo>
                  <a:lnTo>
                    <a:pt x="0" y="13129"/>
                  </a:lnTo>
                  <a:cubicBezTo>
                    <a:pt x="0" y="9647"/>
                    <a:pt x="1383" y="6308"/>
                    <a:pt x="3846" y="3846"/>
                  </a:cubicBezTo>
                  <a:cubicBezTo>
                    <a:pt x="6308" y="1383"/>
                    <a:pt x="9647" y="0"/>
                    <a:pt x="13129" y="0"/>
                  </a:cubicBezTo>
                  <a:close/>
                </a:path>
              </a:pathLst>
            </a:custGeom>
            <a:solidFill>
              <a:srgbClr val="7FC2D4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106035" cy="1271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47387" y="3655480"/>
            <a:ext cx="11793226" cy="4682714"/>
            <a:chOff x="0" y="0"/>
            <a:chExt cx="3106035" cy="123330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06035" cy="1233307"/>
            </a:xfrm>
            <a:custGeom>
              <a:avLst/>
              <a:gdLst/>
              <a:ahLst/>
              <a:cxnLst/>
              <a:rect l="l" t="t" r="r" b="b"/>
              <a:pathLst>
                <a:path w="3106035" h="1233307">
                  <a:moveTo>
                    <a:pt x="13129" y="0"/>
                  </a:moveTo>
                  <a:lnTo>
                    <a:pt x="3092905" y="0"/>
                  </a:lnTo>
                  <a:cubicBezTo>
                    <a:pt x="3096388" y="0"/>
                    <a:pt x="3099727" y="1383"/>
                    <a:pt x="3102189" y="3846"/>
                  </a:cubicBezTo>
                  <a:cubicBezTo>
                    <a:pt x="3104652" y="6308"/>
                    <a:pt x="3106035" y="9647"/>
                    <a:pt x="3106035" y="13129"/>
                  </a:cubicBezTo>
                  <a:lnTo>
                    <a:pt x="3106035" y="1220178"/>
                  </a:lnTo>
                  <a:cubicBezTo>
                    <a:pt x="3106035" y="1227429"/>
                    <a:pt x="3100157" y="1233307"/>
                    <a:pt x="3092905" y="1233307"/>
                  </a:cubicBezTo>
                  <a:lnTo>
                    <a:pt x="13129" y="1233307"/>
                  </a:lnTo>
                  <a:cubicBezTo>
                    <a:pt x="9647" y="1233307"/>
                    <a:pt x="6308" y="1231924"/>
                    <a:pt x="3846" y="1229462"/>
                  </a:cubicBezTo>
                  <a:cubicBezTo>
                    <a:pt x="1383" y="1227000"/>
                    <a:pt x="0" y="1223660"/>
                    <a:pt x="0" y="1220178"/>
                  </a:cubicBezTo>
                  <a:lnTo>
                    <a:pt x="0" y="13129"/>
                  </a:lnTo>
                  <a:cubicBezTo>
                    <a:pt x="0" y="9647"/>
                    <a:pt x="1383" y="6308"/>
                    <a:pt x="3846" y="3846"/>
                  </a:cubicBezTo>
                  <a:cubicBezTo>
                    <a:pt x="6308" y="1383"/>
                    <a:pt x="9647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106035" cy="1271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915968" y="2740790"/>
            <a:ext cx="8456064" cy="1733493"/>
          </a:xfrm>
          <a:custGeom>
            <a:avLst/>
            <a:gdLst/>
            <a:ahLst/>
            <a:cxnLst/>
            <a:rect l="l" t="t" r="r" b="b"/>
            <a:pathLst>
              <a:path w="8456064" h="1733493">
                <a:moveTo>
                  <a:pt x="0" y="0"/>
                </a:moveTo>
                <a:lnTo>
                  <a:pt x="8456064" y="0"/>
                </a:lnTo>
                <a:lnTo>
                  <a:pt x="8456064" y="1733493"/>
                </a:lnTo>
                <a:lnTo>
                  <a:pt x="0" y="1733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AutoShape 21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2393351" y="454023"/>
            <a:ext cx="15121745" cy="178343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5"/>
              </a:lnSpc>
            </a:pPr>
            <a:endParaRPr lang="en-US" sz="7495" b="1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latin typeface="にくまる"/>
              <a:ea typeface="にくまる"/>
              <a:cs typeface="にくまる"/>
              <a:sym typeface="にくまる"/>
            </a:endParaRPr>
          </a:p>
          <a:p>
            <a:pPr algn="ctr">
              <a:lnSpc>
                <a:spcPts val="6895"/>
              </a:lnSpc>
            </a:pPr>
            <a:r>
              <a:rPr lang="en-US" sz="7495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にくまる"/>
                <a:ea typeface="にくまる"/>
                <a:cs typeface="にくまる"/>
                <a:sym typeface="にくまる"/>
              </a:rPr>
              <a:t>Unit３振り返りをしましょう！</a:t>
            </a:r>
          </a:p>
        </p:txBody>
      </p:sp>
      <p:sp>
        <p:nvSpPr>
          <p:cNvPr id="23" name="Freeform 23"/>
          <p:cNvSpPr/>
          <p:nvPr/>
        </p:nvSpPr>
        <p:spPr>
          <a:xfrm rot="1705697">
            <a:off x="15127341" y="5250348"/>
            <a:ext cx="1383196" cy="3688522"/>
          </a:xfrm>
          <a:custGeom>
            <a:avLst/>
            <a:gdLst/>
            <a:ahLst/>
            <a:cxnLst/>
            <a:rect l="l" t="t" r="r" b="b"/>
            <a:pathLst>
              <a:path w="1383196" h="3688522">
                <a:moveTo>
                  <a:pt x="0" y="0"/>
                </a:moveTo>
                <a:lnTo>
                  <a:pt x="1383196" y="0"/>
                </a:lnTo>
                <a:lnTo>
                  <a:pt x="1383196" y="3688522"/>
                </a:lnTo>
                <a:lnTo>
                  <a:pt x="0" y="3688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565862" y="2369286"/>
            <a:ext cx="1303480" cy="3805782"/>
          </a:xfrm>
          <a:custGeom>
            <a:avLst/>
            <a:gdLst/>
            <a:ahLst/>
            <a:cxnLst/>
            <a:rect l="l" t="t" r="r" b="b"/>
            <a:pathLst>
              <a:path w="1303480" h="3805782">
                <a:moveTo>
                  <a:pt x="0" y="0"/>
                </a:moveTo>
                <a:lnTo>
                  <a:pt x="1303480" y="0"/>
                </a:lnTo>
                <a:lnTo>
                  <a:pt x="1303480" y="3805782"/>
                </a:lnTo>
                <a:lnTo>
                  <a:pt x="0" y="3805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610722">
            <a:off x="14561143" y="4006652"/>
            <a:ext cx="844198" cy="4756043"/>
          </a:xfrm>
          <a:custGeom>
            <a:avLst/>
            <a:gdLst/>
            <a:ahLst/>
            <a:cxnLst/>
            <a:rect l="l" t="t" r="r" b="b"/>
            <a:pathLst>
              <a:path w="844198" h="4756043">
                <a:moveTo>
                  <a:pt x="0" y="0"/>
                </a:moveTo>
                <a:lnTo>
                  <a:pt x="844198" y="0"/>
                </a:lnTo>
                <a:lnTo>
                  <a:pt x="844198" y="4756043"/>
                </a:lnTo>
                <a:lnTo>
                  <a:pt x="0" y="4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609103" y="1028700"/>
            <a:ext cx="2170427" cy="2334838"/>
          </a:xfrm>
          <a:custGeom>
            <a:avLst/>
            <a:gdLst/>
            <a:ahLst/>
            <a:cxnLst/>
            <a:rect l="l" t="t" r="r" b="b"/>
            <a:pathLst>
              <a:path w="2170427" h="2334838">
                <a:moveTo>
                  <a:pt x="0" y="0"/>
                </a:moveTo>
                <a:lnTo>
                  <a:pt x="2170427" y="0"/>
                </a:lnTo>
                <a:lnTo>
                  <a:pt x="2170427" y="2334838"/>
                </a:lnTo>
                <a:lnTo>
                  <a:pt x="0" y="2334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590464" y="2378205"/>
            <a:ext cx="2170427" cy="2334838"/>
          </a:xfrm>
          <a:custGeom>
            <a:avLst/>
            <a:gdLst/>
            <a:ahLst/>
            <a:cxnLst/>
            <a:rect l="l" t="t" r="r" b="b"/>
            <a:pathLst>
              <a:path w="2170427" h="2334838">
                <a:moveTo>
                  <a:pt x="0" y="0"/>
                </a:moveTo>
                <a:lnTo>
                  <a:pt x="2170427" y="0"/>
                </a:lnTo>
                <a:lnTo>
                  <a:pt x="2170427" y="2334838"/>
                </a:lnTo>
                <a:lnTo>
                  <a:pt x="0" y="2334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29360" y="8808186"/>
            <a:ext cx="2170427" cy="2334838"/>
          </a:xfrm>
          <a:custGeom>
            <a:avLst/>
            <a:gdLst/>
            <a:ahLst/>
            <a:cxnLst/>
            <a:rect l="l" t="t" r="r" b="b"/>
            <a:pathLst>
              <a:path w="2170427" h="2334838">
                <a:moveTo>
                  <a:pt x="0" y="0"/>
                </a:moveTo>
                <a:lnTo>
                  <a:pt x="2170427" y="0"/>
                </a:lnTo>
                <a:lnTo>
                  <a:pt x="2170427" y="2334839"/>
                </a:lnTo>
                <a:lnTo>
                  <a:pt x="0" y="2334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982794" y="5598737"/>
            <a:ext cx="1909870" cy="1494474"/>
          </a:xfrm>
          <a:custGeom>
            <a:avLst/>
            <a:gdLst/>
            <a:ahLst/>
            <a:cxnLst/>
            <a:rect l="l" t="t" r="r" b="b"/>
            <a:pathLst>
              <a:path w="1909870" h="1494474">
                <a:moveTo>
                  <a:pt x="0" y="0"/>
                </a:moveTo>
                <a:lnTo>
                  <a:pt x="1909870" y="0"/>
                </a:lnTo>
                <a:lnTo>
                  <a:pt x="1909870" y="1494474"/>
                </a:lnTo>
                <a:lnTo>
                  <a:pt x="0" y="14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045064" y="5598737"/>
            <a:ext cx="1212392" cy="1494474"/>
          </a:xfrm>
          <a:custGeom>
            <a:avLst/>
            <a:gdLst/>
            <a:ahLst/>
            <a:cxnLst/>
            <a:rect l="l" t="t" r="r" b="b"/>
            <a:pathLst>
              <a:path w="1212392" h="1494474">
                <a:moveTo>
                  <a:pt x="0" y="0"/>
                </a:moveTo>
                <a:lnTo>
                  <a:pt x="1212392" y="0"/>
                </a:lnTo>
                <a:lnTo>
                  <a:pt x="1212392" y="1494474"/>
                </a:lnTo>
                <a:lnTo>
                  <a:pt x="0" y="14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322601" y="5531586"/>
            <a:ext cx="1195579" cy="1494474"/>
          </a:xfrm>
          <a:custGeom>
            <a:avLst/>
            <a:gdLst/>
            <a:ahLst/>
            <a:cxnLst/>
            <a:rect l="l" t="t" r="r" b="b"/>
            <a:pathLst>
              <a:path w="1195579" h="1494474">
                <a:moveTo>
                  <a:pt x="0" y="0"/>
                </a:moveTo>
                <a:lnTo>
                  <a:pt x="1195578" y="0"/>
                </a:lnTo>
                <a:lnTo>
                  <a:pt x="1195578" y="1494474"/>
                </a:lnTo>
                <a:lnTo>
                  <a:pt x="0" y="14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870008" y="5531586"/>
            <a:ext cx="1300192" cy="1494474"/>
          </a:xfrm>
          <a:custGeom>
            <a:avLst/>
            <a:gdLst/>
            <a:ahLst/>
            <a:cxnLst/>
            <a:rect l="l" t="t" r="r" b="b"/>
            <a:pathLst>
              <a:path w="1300192" h="1494474">
                <a:moveTo>
                  <a:pt x="0" y="0"/>
                </a:moveTo>
                <a:lnTo>
                  <a:pt x="1300193" y="0"/>
                </a:lnTo>
                <a:lnTo>
                  <a:pt x="1300193" y="1494474"/>
                </a:lnTo>
                <a:lnTo>
                  <a:pt x="0" y="14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533780" y="5574449"/>
            <a:ext cx="1300192" cy="1494474"/>
          </a:xfrm>
          <a:custGeom>
            <a:avLst/>
            <a:gdLst/>
            <a:ahLst/>
            <a:cxnLst/>
            <a:rect l="l" t="t" r="r" b="b"/>
            <a:pathLst>
              <a:path w="1300192" h="1494474">
                <a:moveTo>
                  <a:pt x="0" y="0"/>
                </a:moveTo>
                <a:lnTo>
                  <a:pt x="1300192" y="0"/>
                </a:lnTo>
                <a:lnTo>
                  <a:pt x="1300192" y="1494473"/>
                </a:lnTo>
                <a:lnTo>
                  <a:pt x="0" y="14944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5879406" y="3333218"/>
            <a:ext cx="6529188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514742"/>
                </a:solidFill>
                <a:latin typeface="TAN Songbird"/>
                <a:ea typeface="TAN Songbird"/>
                <a:cs typeface="TAN Songbird"/>
                <a:sym typeface="TAN Songbird"/>
              </a:rPr>
              <a:t>Everyone can succeed!</a:t>
            </a:r>
          </a:p>
        </p:txBody>
      </p:sp>
      <p:sp>
        <p:nvSpPr>
          <p:cNvPr id="36" name="AutoShape 36"/>
          <p:cNvSpPr/>
          <p:nvPr/>
        </p:nvSpPr>
        <p:spPr>
          <a:xfrm>
            <a:off x="3864061" y="5540905"/>
            <a:ext cx="10675957" cy="4968"/>
          </a:xfrm>
          <a:prstGeom prst="line">
            <a:avLst/>
          </a:prstGeom>
          <a:ln w="85725" cap="flat">
            <a:solidFill>
              <a:srgbClr val="EA756E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>
            <a:off x="3836159" y="4745774"/>
            <a:ext cx="10703859" cy="0"/>
          </a:xfrm>
          <a:prstGeom prst="line">
            <a:avLst/>
          </a:prstGeom>
          <a:ln w="85725" cap="flat">
            <a:solidFill>
              <a:srgbClr val="EA756E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3869362" y="7068922"/>
            <a:ext cx="10675957" cy="4968"/>
          </a:xfrm>
          <a:prstGeom prst="line">
            <a:avLst/>
          </a:prstGeom>
          <a:ln w="85725" cap="flat">
            <a:solidFill>
              <a:srgbClr val="EA75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Freeform 39"/>
          <p:cNvSpPr/>
          <p:nvPr/>
        </p:nvSpPr>
        <p:spPr>
          <a:xfrm>
            <a:off x="3869342" y="4830068"/>
            <a:ext cx="1664438" cy="2264541"/>
          </a:xfrm>
          <a:custGeom>
            <a:avLst/>
            <a:gdLst/>
            <a:ahLst/>
            <a:cxnLst/>
            <a:rect l="l" t="t" r="r" b="b"/>
            <a:pathLst>
              <a:path w="1664438" h="2264541">
                <a:moveTo>
                  <a:pt x="0" y="0"/>
                </a:moveTo>
                <a:lnTo>
                  <a:pt x="1664438" y="0"/>
                </a:lnTo>
                <a:lnTo>
                  <a:pt x="1664438" y="2264541"/>
                </a:lnTo>
                <a:lnTo>
                  <a:pt x="0" y="2264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0" name="AutoShape 40"/>
          <p:cNvSpPr/>
          <p:nvPr/>
        </p:nvSpPr>
        <p:spPr>
          <a:xfrm>
            <a:off x="3864041" y="7864172"/>
            <a:ext cx="10675957" cy="4968"/>
          </a:xfrm>
          <a:prstGeom prst="line">
            <a:avLst/>
          </a:prstGeom>
          <a:ln w="85725" cap="flat">
            <a:solidFill>
              <a:srgbClr val="EA756E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650F096-A256-1844-98EB-B85B4F3B3E4C}"/>
              </a:ext>
            </a:extLst>
          </p:cNvPr>
          <p:cNvSpPr txBox="1"/>
          <p:nvPr/>
        </p:nvSpPr>
        <p:spPr>
          <a:xfrm>
            <a:off x="13508599" y="4441438"/>
            <a:ext cx="10782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40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!</a:t>
            </a:r>
            <a:endParaRPr kumimoji="1" lang="ja-JP" altLang="en-US" sz="2040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3701137" y="3712697"/>
            <a:ext cx="11190527" cy="5097965"/>
            <a:chOff x="0" y="0"/>
            <a:chExt cx="2947299" cy="13426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47299" cy="1342674"/>
            </a:xfrm>
            <a:custGeom>
              <a:avLst/>
              <a:gdLst/>
              <a:ahLst/>
              <a:cxnLst/>
              <a:rect l="l" t="t" r="r" b="b"/>
              <a:pathLst>
                <a:path w="2947299" h="1342674">
                  <a:moveTo>
                    <a:pt x="13837" y="0"/>
                  </a:moveTo>
                  <a:lnTo>
                    <a:pt x="2933463" y="0"/>
                  </a:lnTo>
                  <a:cubicBezTo>
                    <a:pt x="2941104" y="0"/>
                    <a:pt x="2947299" y="6195"/>
                    <a:pt x="2947299" y="13837"/>
                  </a:cubicBezTo>
                  <a:lnTo>
                    <a:pt x="2947299" y="1328837"/>
                  </a:lnTo>
                  <a:cubicBezTo>
                    <a:pt x="2947299" y="1336479"/>
                    <a:pt x="2941104" y="1342674"/>
                    <a:pt x="2933463" y="1342674"/>
                  </a:cubicBezTo>
                  <a:lnTo>
                    <a:pt x="13837" y="1342674"/>
                  </a:lnTo>
                  <a:cubicBezTo>
                    <a:pt x="6195" y="1342674"/>
                    <a:pt x="0" y="1336479"/>
                    <a:pt x="0" y="1328837"/>
                  </a:cubicBezTo>
                  <a:lnTo>
                    <a:pt x="0" y="13837"/>
                  </a:lnTo>
                  <a:cubicBezTo>
                    <a:pt x="0" y="6195"/>
                    <a:pt x="6195" y="0"/>
                    <a:pt x="13837" y="0"/>
                  </a:cubicBezTo>
                  <a:close/>
                </a:path>
              </a:pathLst>
            </a:custGeom>
            <a:solidFill>
              <a:srgbClr val="7FC2D4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947299" cy="14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48737" y="3560297"/>
            <a:ext cx="11190527" cy="5097965"/>
            <a:chOff x="0" y="0"/>
            <a:chExt cx="2947299" cy="13426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47299" cy="1342674"/>
            </a:xfrm>
            <a:custGeom>
              <a:avLst/>
              <a:gdLst/>
              <a:ahLst/>
              <a:cxnLst/>
              <a:rect l="l" t="t" r="r" b="b"/>
              <a:pathLst>
                <a:path w="2947299" h="1342674">
                  <a:moveTo>
                    <a:pt x="13837" y="0"/>
                  </a:moveTo>
                  <a:lnTo>
                    <a:pt x="2933463" y="0"/>
                  </a:lnTo>
                  <a:cubicBezTo>
                    <a:pt x="2941104" y="0"/>
                    <a:pt x="2947299" y="6195"/>
                    <a:pt x="2947299" y="13837"/>
                  </a:cubicBezTo>
                  <a:lnTo>
                    <a:pt x="2947299" y="1328837"/>
                  </a:lnTo>
                  <a:cubicBezTo>
                    <a:pt x="2947299" y="1336479"/>
                    <a:pt x="2941104" y="1342674"/>
                    <a:pt x="2933463" y="1342674"/>
                  </a:cubicBezTo>
                  <a:lnTo>
                    <a:pt x="13837" y="1342674"/>
                  </a:lnTo>
                  <a:cubicBezTo>
                    <a:pt x="6195" y="1342674"/>
                    <a:pt x="0" y="1336479"/>
                    <a:pt x="0" y="1328837"/>
                  </a:cubicBezTo>
                  <a:lnTo>
                    <a:pt x="0" y="13837"/>
                  </a:lnTo>
                  <a:cubicBezTo>
                    <a:pt x="0" y="6195"/>
                    <a:pt x="6195" y="0"/>
                    <a:pt x="1383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947299" cy="14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 rot="677338">
            <a:off x="14307711" y="7401232"/>
            <a:ext cx="3236191" cy="2690084"/>
          </a:xfrm>
          <a:custGeom>
            <a:avLst/>
            <a:gdLst/>
            <a:ahLst/>
            <a:cxnLst/>
            <a:rect l="l" t="t" r="r" b="b"/>
            <a:pathLst>
              <a:path w="3236191" h="2690084">
                <a:moveTo>
                  <a:pt x="0" y="0"/>
                </a:moveTo>
                <a:lnTo>
                  <a:pt x="3236192" y="0"/>
                </a:lnTo>
                <a:lnTo>
                  <a:pt x="3236192" y="2690084"/>
                </a:lnTo>
                <a:lnTo>
                  <a:pt x="0" y="269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6468590">
            <a:off x="17009326" y="1653538"/>
            <a:ext cx="1533144" cy="4645890"/>
          </a:xfrm>
          <a:custGeom>
            <a:avLst/>
            <a:gdLst/>
            <a:ahLst/>
            <a:cxnLst/>
            <a:rect l="l" t="t" r="r" b="b"/>
            <a:pathLst>
              <a:path w="1533144" h="4645890">
                <a:moveTo>
                  <a:pt x="0" y="0"/>
                </a:moveTo>
                <a:lnTo>
                  <a:pt x="1533144" y="0"/>
                </a:lnTo>
                <a:lnTo>
                  <a:pt x="1533144" y="4645890"/>
                </a:lnTo>
                <a:lnTo>
                  <a:pt x="0" y="464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6464782">
            <a:off x="-564571" y="5783640"/>
            <a:ext cx="1642412" cy="4977007"/>
          </a:xfrm>
          <a:custGeom>
            <a:avLst/>
            <a:gdLst/>
            <a:ahLst/>
            <a:cxnLst/>
            <a:rect l="l" t="t" r="r" b="b"/>
            <a:pathLst>
              <a:path w="1642412" h="4977007">
                <a:moveTo>
                  <a:pt x="0" y="0"/>
                </a:moveTo>
                <a:lnTo>
                  <a:pt x="1642412" y="0"/>
                </a:lnTo>
                <a:lnTo>
                  <a:pt x="1642412" y="4977007"/>
                </a:lnTo>
                <a:lnTo>
                  <a:pt x="0" y="4977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27632">
            <a:off x="3043938" y="1420703"/>
            <a:ext cx="1009598" cy="3671265"/>
          </a:xfrm>
          <a:custGeom>
            <a:avLst/>
            <a:gdLst/>
            <a:ahLst/>
            <a:cxnLst/>
            <a:rect l="l" t="t" r="r" b="b"/>
            <a:pathLst>
              <a:path w="1009598" h="3671265">
                <a:moveTo>
                  <a:pt x="0" y="0"/>
                </a:moveTo>
                <a:lnTo>
                  <a:pt x="1009598" y="0"/>
                </a:lnTo>
                <a:lnTo>
                  <a:pt x="1009598" y="3671265"/>
                </a:lnTo>
                <a:lnTo>
                  <a:pt x="0" y="367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10" tooltip="https://sorovision.com/wp-content/uploads/2026/05/sing-2-1-normal.mp4"/>
          </p:cNvPr>
          <p:cNvSpPr/>
          <p:nvPr/>
        </p:nvSpPr>
        <p:spPr>
          <a:xfrm>
            <a:off x="3597254" y="3560297"/>
            <a:ext cx="11093493" cy="5048326"/>
          </a:xfrm>
          <a:custGeom>
            <a:avLst/>
            <a:gdLst/>
            <a:ahLst/>
            <a:cxnLst/>
            <a:rect l="l" t="t" r="r" b="b"/>
            <a:pathLst>
              <a:path w="11093493" h="5048326">
                <a:moveTo>
                  <a:pt x="0" y="0"/>
                </a:moveTo>
                <a:lnTo>
                  <a:pt x="11093492" y="0"/>
                </a:lnTo>
                <a:lnTo>
                  <a:pt x="11093492" y="5048326"/>
                </a:lnTo>
                <a:lnTo>
                  <a:pt x="0" y="5048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498" r="-1872" b="-17424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029430" y="1120926"/>
            <a:ext cx="12533940" cy="153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endParaRPr lang="en-US" sz="6300" dirty="0">
              <a:solidFill>
                <a:srgbClr val="35A0DB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5796"/>
              </a:lnSpc>
            </a:pPr>
            <a:r>
              <a:rPr lang="en-US" sz="6300" dirty="0">
                <a:solidFill>
                  <a:srgbClr val="35A0DB"/>
                </a:solidFill>
                <a:latin typeface="TAN Songbird"/>
                <a:ea typeface="TAN Songbird"/>
                <a:cs typeface="TAN Songbird"/>
                <a:sym typeface="TAN Songbird"/>
              </a:rPr>
              <a:t>Goodbye Song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3701137" y="3712697"/>
            <a:ext cx="11190527" cy="5097965"/>
            <a:chOff x="0" y="0"/>
            <a:chExt cx="2947299" cy="13426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47299" cy="1342674"/>
            </a:xfrm>
            <a:custGeom>
              <a:avLst/>
              <a:gdLst/>
              <a:ahLst/>
              <a:cxnLst/>
              <a:rect l="l" t="t" r="r" b="b"/>
              <a:pathLst>
                <a:path w="2947299" h="1342674">
                  <a:moveTo>
                    <a:pt x="13837" y="0"/>
                  </a:moveTo>
                  <a:lnTo>
                    <a:pt x="2933463" y="0"/>
                  </a:lnTo>
                  <a:cubicBezTo>
                    <a:pt x="2941104" y="0"/>
                    <a:pt x="2947299" y="6195"/>
                    <a:pt x="2947299" y="13837"/>
                  </a:cubicBezTo>
                  <a:lnTo>
                    <a:pt x="2947299" y="1328837"/>
                  </a:lnTo>
                  <a:cubicBezTo>
                    <a:pt x="2947299" y="1336479"/>
                    <a:pt x="2941104" y="1342674"/>
                    <a:pt x="2933463" y="1342674"/>
                  </a:cubicBezTo>
                  <a:lnTo>
                    <a:pt x="13837" y="1342674"/>
                  </a:lnTo>
                  <a:cubicBezTo>
                    <a:pt x="6195" y="1342674"/>
                    <a:pt x="0" y="1336479"/>
                    <a:pt x="0" y="1328837"/>
                  </a:cubicBezTo>
                  <a:lnTo>
                    <a:pt x="0" y="13837"/>
                  </a:lnTo>
                  <a:cubicBezTo>
                    <a:pt x="0" y="6195"/>
                    <a:pt x="6195" y="0"/>
                    <a:pt x="13837" y="0"/>
                  </a:cubicBezTo>
                  <a:close/>
                </a:path>
              </a:pathLst>
            </a:custGeom>
            <a:solidFill>
              <a:srgbClr val="7FC2D4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947299" cy="14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48737" y="3560297"/>
            <a:ext cx="11190527" cy="5097965"/>
            <a:chOff x="0" y="0"/>
            <a:chExt cx="2947299" cy="13426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47299" cy="1342674"/>
            </a:xfrm>
            <a:custGeom>
              <a:avLst/>
              <a:gdLst/>
              <a:ahLst/>
              <a:cxnLst/>
              <a:rect l="l" t="t" r="r" b="b"/>
              <a:pathLst>
                <a:path w="2947299" h="1342674">
                  <a:moveTo>
                    <a:pt x="13837" y="0"/>
                  </a:moveTo>
                  <a:lnTo>
                    <a:pt x="2933463" y="0"/>
                  </a:lnTo>
                  <a:cubicBezTo>
                    <a:pt x="2941104" y="0"/>
                    <a:pt x="2947299" y="6195"/>
                    <a:pt x="2947299" y="13837"/>
                  </a:cubicBezTo>
                  <a:lnTo>
                    <a:pt x="2947299" y="1328837"/>
                  </a:lnTo>
                  <a:cubicBezTo>
                    <a:pt x="2947299" y="1336479"/>
                    <a:pt x="2941104" y="1342674"/>
                    <a:pt x="2933463" y="1342674"/>
                  </a:cubicBezTo>
                  <a:lnTo>
                    <a:pt x="13837" y="1342674"/>
                  </a:lnTo>
                  <a:cubicBezTo>
                    <a:pt x="6195" y="1342674"/>
                    <a:pt x="0" y="1336479"/>
                    <a:pt x="0" y="1328837"/>
                  </a:cubicBezTo>
                  <a:lnTo>
                    <a:pt x="0" y="13837"/>
                  </a:lnTo>
                  <a:cubicBezTo>
                    <a:pt x="0" y="6195"/>
                    <a:pt x="6195" y="0"/>
                    <a:pt x="1383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1474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947299" cy="14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 rot="677338">
            <a:off x="13792875" y="6565559"/>
            <a:ext cx="3236191" cy="2690084"/>
          </a:xfrm>
          <a:custGeom>
            <a:avLst/>
            <a:gdLst/>
            <a:ahLst/>
            <a:cxnLst/>
            <a:rect l="l" t="t" r="r" b="b"/>
            <a:pathLst>
              <a:path w="3236191" h="2690084">
                <a:moveTo>
                  <a:pt x="0" y="0"/>
                </a:moveTo>
                <a:lnTo>
                  <a:pt x="3236191" y="0"/>
                </a:lnTo>
                <a:lnTo>
                  <a:pt x="3236191" y="2690084"/>
                </a:lnTo>
                <a:lnTo>
                  <a:pt x="0" y="269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6468590">
            <a:off x="17009326" y="1653538"/>
            <a:ext cx="1533144" cy="4645890"/>
          </a:xfrm>
          <a:custGeom>
            <a:avLst/>
            <a:gdLst/>
            <a:ahLst/>
            <a:cxnLst/>
            <a:rect l="l" t="t" r="r" b="b"/>
            <a:pathLst>
              <a:path w="1533144" h="4645890">
                <a:moveTo>
                  <a:pt x="0" y="0"/>
                </a:moveTo>
                <a:lnTo>
                  <a:pt x="1533144" y="0"/>
                </a:lnTo>
                <a:lnTo>
                  <a:pt x="1533144" y="4645890"/>
                </a:lnTo>
                <a:lnTo>
                  <a:pt x="0" y="464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6464782">
            <a:off x="-564571" y="5783640"/>
            <a:ext cx="1642412" cy="4977007"/>
          </a:xfrm>
          <a:custGeom>
            <a:avLst/>
            <a:gdLst/>
            <a:ahLst/>
            <a:cxnLst/>
            <a:rect l="l" t="t" r="r" b="b"/>
            <a:pathLst>
              <a:path w="1642412" h="4977007">
                <a:moveTo>
                  <a:pt x="0" y="0"/>
                </a:moveTo>
                <a:lnTo>
                  <a:pt x="1642412" y="0"/>
                </a:lnTo>
                <a:lnTo>
                  <a:pt x="1642412" y="4977007"/>
                </a:lnTo>
                <a:lnTo>
                  <a:pt x="0" y="4977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27632">
            <a:off x="3043938" y="2604297"/>
            <a:ext cx="1009598" cy="3671265"/>
          </a:xfrm>
          <a:custGeom>
            <a:avLst/>
            <a:gdLst/>
            <a:ahLst/>
            <a:cxnLst/>
            <a:rect l="l" t="t" r="r" b="b"/>
            <a:pathLst>
              <a:path w="1009598" h="3671265">
                <a:moveTo>
                  <a:pt x="0" y="0"/>
                </a:moveTo>
                <a:lnTo>
                  <a:pt x="1009598" y="0"/>
                </a:lnTo>
                <a:lnTo>
                  <a:pt x="1009598" y="3671265"/>
                </a:lnTo>
                <a:lnTo>
                  <a:pt x="0" y="367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10" tooltip="https://sorovision.com/wp-content/uploads/2026/05/sing-1-1-normal.mp4"/>
          </p:cNvPr>
          <p:cNvSpPr/>
          <p:nvPr/>
        </p:nvSpPr>
        <p:spPr>
          <a:xfrm>
            <a:off x="7216084" y="3331191"/>
            <a:ext cx="3653314" cy="6029566"/>
          </a:xfrm>
          <a:custGeom>
            <a:avLst/>
            <a:gdLst/>
            <a:ahLst/>
            <a:cxnLst/>
            <a:rect l="l" t="t" r="r" b="b"/>
            <a:pathLst>
              <a:path w="3653314" h="6029566">
                <a:moveTo>
                  <a:pt x="0" y="0"/>
                </a:moveTo>
                <a:lnTo>
                  <a:pt x="3653313" y="0"/>
                </a:lnTo>
                <a:lnTo>
                  <a:pt x="3653313" y="6029566"/>
                </a:lnTo>
                <a:lnTo>
                  <a:pt x="0" y="6029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3046" t="-27328" r="-191063" b="-34256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77030" y="1222595"/>
            <a:ext cx="12533940" cy="15372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indent="648000" algn="ctr">
              <a:lnSpc>
                <a:spcPts val="5796"/>
              </a:lnSpc>
            </a:pPr>
            <a:endParaRPr lang="en-US" sz="6300" dirty="0">
              <a:solidFill>
                <a:srgbClr val="7FC2D4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indent="648000" algn="ctr">
              <a:lnSpc>
                <a:spcPts val="5796"/>
              </a:lnSpc>
            </a:pPr>
            <a:r>
              <a:rPr lang="en-US" sz="6300" dirty="0">
                <a:solidFill>
                  <a:srgbClr val="7FC2D4"/>
                </a:solidFill>
                <a:latin typeface="TAN Songbird"/>
                <a:ea typeface="TAN Songbird"/>
                <a:cs typeface="TAN Songbird"/>
                <a:sym typeface="TAN Songbird"/>
              </a:rPr>
              <a:t>Hello Song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0626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545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3454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31455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39456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0" y="47457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55458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63459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71460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0" y="79461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0" y="87462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9546374"/>
            <a:ext cx="18288000" cy="0"/>
          </a:xfrm>
          <a:prstGeom prst="line">
            <a:avLst/>
          </a:prstGeom>
          <a:ln w="28575" cap="flat">
            <a:solidFill>
              <a:srgbClr val="ADD0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5309296" y="6784664"/>
            <a:ext cx="7669408" cy="1572229"/>
          </a:xfrm>
          <a:custGeom>
            <a:avLst/>
            <a:gdLst/>
            <a:ahLst/>
            <a:cxnLst/>
            <a:rect l="l" t="t" r="r" b="b"/>
            <a:pathLst>
              <a:path w="7669408" h="1572229">
                <a:moveTo>
                  <a:pt x="0" y="0"/>
                </a:moveTo>
                <a:lnTo>
                  <a:pt x="7669408" y="0"/>
                </a:lnTo>
                <a:lnTo>
                  <a:pt x="7669408" y="1572229"/>
                </a:lnTo>
                <a:lnTo>
                  <a:pt x="0" y="157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146894" y="6852337"/>
            <a:ext cx="6070643" cy="102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endParaRPr lang="en-US" sz="2900" dirty="0">
              <a:solidFill>
                <a:srgbClr val="514742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514742"/>
                </a:solidFill>
                <a:latin typeface="TAN Songbird"/>
                <a:ea typeface="TAN Songbird"/>
                <a:cs typeface="TAN Songbird"/>
                <a:sym typeface="TAN Songbird"/>
              </a:rPr>
              <a:t>You can do it !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2061387" y="-329337"/>
            <a:ext cx="0" cy="10945674"/>
          </a:xfrm>
          <a:prstGeom prst="line">
            <a:avLst/>
          </a:prstGeom>
          <a:ln w="28575" cap="flat">
            <a:solidFill>
              <a:srgbClr val="ED89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 flipH="1">
            <a:off x="12978704" y="784387"/>
            <a:ext cx="2265053" cy="1877163"/>
          </a:xfrm>
          <a:custGeom>
            <a:avLst/>
            <a:gdLst/>
            <a:ahLst/>
            <a:cxnLst/>
            <a:rect l="l" t="t" r="r" b="b"/>
            <a:pathLst>
              <a:path w="2265053" h="1877163">
                <a:moveTo>
                  <a:pt x="2265053" y="0"/>
                </a:moveTo>
                <a:lnTo>
                  <a:pt x="0" y="0"/>
                </a:lnTo>
                <a:lnTo>
                  <a:pt x="0" y="1877163"/>
                </a:lnTo>
                <a:lnTo>
                  <a:pt x="2265053" y="1877163"/>
                </a:lnTo>
                <a:lnTo>
                  <a:pt x="226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3096" y="740626"/>
            <a:ext cx="2536797" cy="2728962"/>
          </a:xfrm>
          <a:custGeom>
            <a:avLst/>
            <a:gdLst/>
            <a:ahLst/>
            <a:cxnLst/>
            <a:rect l="l" t="t" r="r" b="b"/>
            <a:pathLst>
              <a:path w="2536797" h="2728962">
                <a:moveTo>
                  <a:pt x="0" y="0"/>
                </a:moveTo>
                <a:lnTo>
                  <a:pt x="2536797" y="0"/>
                </a:lnTo>
                <a:lnTo>
                  <a:pt x="2536797" y="2728962"/>
                </a:lnTo>
                <a:lnTo>
                  <a:pt x="0" y="272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48293">
            <a:off x="14815851" y="5905388"/>
            <a:ext cx="2239605" cy="3281473"/>
          </a:xfrm>
          <a:custGeom>
            <a:avLst/>
            <a:gdLst/>
            <a:ahLst/>
            <a:cxnLst/>
            <a:rect l="l" t="t" r="r" b="b"/>
            <a:pathLst>
              <a:path w="2239605" h="3281473">
                <a:moveTo>
                  <a:pt x="0" y="0"/>
                </a:moveTo>
                <a:lnTo>
                  <a:pt x="2239605" y="0"/>
                </a:lnTo>
                <a:lnTo>
                  <a:pt x="2239605" y="3281472"/>
                </a:lnTo>
                <a:lnTo>
                  <a:pt x="0" y="3281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3668857"/>
            <a:ext cx="1120215" cy="1353735"/>
          </a:xfrm>
          <a:custGeom>
            <a:avLst/>
            <a:gdLst/>
            <a:ahLst/>
            <a:cxnLst/>
            <a:rect l="l" t="t" r="r" b="b"/>
            <a:pathLst>
              <a:path w="1120215" h="1353735">
                <a:moveTo>
                  <a:pt x="0" y="0"/>
                </a:moveTo>
                <a:lnTo>
                  <a:pt x="1120215" y="0"/>
                </a:lnTo>
                <a:lnTo>
                  <a:pt x="1120215" y="1353734"/>
                </a:lnTo>
                <a:lnTo>
                  <a:pt x="0" y="1353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700000" flipH="1">
            <a:off x="15029003" y="2464364"/>
            <a:ext cx="2840411" cy="1189422"/>
          </a:xfrm>
          <a:custGeom>
            <a:avLst/>
            <a:gdLst/>
            <a:ahLst/>
            <a:cxnLst/>
            <a:rect l="l" t="t" r="r" b="b"/>
            <a:pathLst>
              <a:path w="2840411" h="1189422">
                <a:moveTo>
                  <a:pt x="2840411" y="0"/>
                </a:moveTo>
                <a:lnTo>
                  <a:pt x="0" y="0"/>
                </a:lnTo>
                <a:lnTo>
                  <a:pt x="0" y="1189422"/>
                </a:lnTo>
                <a:lnTo>
                  <a:pt x="2840411" y="1189422"/>
                </a:lnTo>
                <a:lnTo>
                  <a:pt x="284041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20330">
            <a:off x="154912" y="7650357"/>
            <a:ext cx="4060393" cy="1030325"/>
          </a:xfrm>
          <a:custGeom>
            <a:avLst/>
            <a:gdLst/>
            <a:ahLst/>
            <a:cxnLst/>
            <a:rect l="l" t="t" r="r" b="b"/>
            <a:pathLst>
              <a:path w="4060393" h="1030325">
                <a:moveTo>
                  <a:pt x="0" y="0"/>
                </a:moveTo>
                <a:lnTo>
                  <a:pt x="4060394" y="0"/>
                </a:lnTo>
                <a:lnTo>
                  <a:pt x="4060394" y="1030325"/>
                </a:lnTo>
                <a:lnTo>
                  <a:pt x="0" y="10303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227862" y="554535"/>
            <a:ext cx="784743" cy="948330"/>
          </a:xfrm>
          <a:custGeom>
            <a:avLst/>
            <a:gdLst/>
            <a:ahLst/>
            <a:cxnLst/>
            <a:rect l="l" t="t" r="r" b="b"/>
            <a:pathLst>
              <a:path w="784743" h="948330">
                <a:moveTo>
                  <a:pt x="0" y="0"/>
                </a:moveTo>
                <a:lnTo>
                  <a:pt x="784743" y="0"/>
                </a:lnTo>
                <a:lnTo>
                  <a:pt x="784743" y="948330"/>
                </a:lnTo>
                <a:lnTo>
                  <a:pt x="0" y="948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454729" y="2340825"/>
            <a:ext cx="9378540" cy="175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endParaRPr lang="en-US" sz="4999" dirty="0">
              <a:solidFill>
                <a:srgbClr val="514742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514742"/>
                </a:solidFill>
                <a:latin typeface="TAN Songbird"/>
                <a:ea typeface="TAN Songbird"/>
                <a:cs typeface="TAN Songbird"/>
                <a:sym typeface="TAN Songbird"/>
              </a:rPr>
              <a:t>Let’s review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3096" y="4335056"/>
            <a:ext cx="16392042" cy="2033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1"/>
              </a:lnSpc>
            </a:pPr>
            <a:endParaRPr lang="en-US" sz="5758" dirty="0">
              <a:solidFill>
                <a:srgbClr val="EA756E"/>
              </a:solidFill>
              <a:latin typeface="TAN Songbird"/>
              <a:ea typeface="TAN Songbird"/>
              <a:cs typeface="TAN Songbird"/>
              <a:sym typeface="TAN Songbird"/>
            </a:endParaRPr>
          </a:p>
          <a:p>
            <a:pPr algn="ctr">
              <a:lnSpc>
                <a:spcPts val="8061"/>
              </a:lnSpc>
            </a:pPr>
            <a:r>
              <a:rPr lang="en-US" sz="5758" dirty="0">
                <a:solidFill>
                  <a:srgbClr val="EA756E"/>
                </a:solidFill>
                <a:latin typeface="TAN Songbird"/>
                <a:ea typeface="TAN Songbird"/>
                <a:cs typeface="TAN Songbird"/>
                <a:sym typeface="TAN Songbird"/>
              </a:rPr>
              <a:t>THE </a:t>
            </a:r>
            <a:r>
              <a:rPr lang="en-US" sz="5758" dirty="0">
                <a:solidFill>
                  <a:srgbClr val="F9B787"/>
                </a:solidFill>
                <a:latin typeface="TAN Songbird"/>
                <a:ea typeface="TAN Songbird"/>
                <a:cs typeface="TAN Songbird"/>
                <a:sym typeface="TAN Songbird"/>
              </a:rPr>
              <a:t>DAYS</a:t>
            </a:r>
            <a:r>
              <a:rPr lang="en-US" sz="5758" dirty="0">
                <a:solidFill>
                  <a:srgbClr val="EA756E"/>
                </a:solidFill>
                <a:latin typeface="TAN Songbird"/>
                <a:ea typeface="TAN Songbird"/>
                <a:cs typeface="TAN Songbird"/>
                <a:sym typeface="TAN Songbird"/>
              </a:rPr>
              <a:t> </a:t>
            </a:r>
            <a:r>
              <a:rPr lang="en-US" sz="5758" dirty="0">
                <a:solidFill>
                  <a:srgbClr val="FFDF7D"/>
                </a:solidFill>
                <a:latin typeface="TAN Songbird"/>
                <a:ea typeface="TAN Songbird"/>
                <a:cs typeface="TAN Songbird"/>
                <a:sym typeface="TAN Songbird"/>
              </a:rPr>
              <a:t>OF</a:t>
            </a:r>
            <a:r>
              <a:rPr lang="en-US" sz="5758" dirty="0">
                <a:solidFill>
                  <a:srgbClr val="EA756E"/>
                </a:solidFill>
                <a:latin typeface="TAN Songbird"/>
                <a:ea typeface="TAN Songbird"/>
                <a:cs typeface="TAN Songbird"/>
                <a:sym typeface="TAN Songbird"/>
              </a:rPr>
              <a:t> </a:t>
            </a:r>
            <a:r>
              <a:rPr lang="en-US" sz="5758" dirty="0">
                <a:solidFill>
                  <a:srgbClr val="B8E085"/>
                </a:solidFill>
                <a:latin typeface="TAN Songbird"/>
                <a:ea typeface="TAN Songbird"/>
                <a:cs typeface="TAN Songbird"/>
                <a:sym typeface="TAN Songbird"/>
              </a:rPr>
              <a:t>THE</a:t>
            </a:r>
            <a:r>
              <a:rPr lang="en-US" sz="5758" dirty="0">
                <a:solidFill>
                  <a:srgbClr val="EA756E"/>
                </a:solidFill>
                <a:latin typeface="TAN Songbird"/>
                <a:ea typeface="TAN Songbird"/>
                <a:cs typeface="TAN Songbird"/>
                <a:sym typeface="TAN Songbird"/>
              </a:rPr>
              <a:t> </a:t>
            </a:r>
            <a:r>
              <a:rPr lang="en-US" sz="5758" dirty="0">
                <a:solidFill>
                  <a:srgbClr val="7FC2D4"/>
                </a:solidFill>
                <a:latin typeface="TAN Songbird"/>
                <a:ea typeface="TAN Songbird"/>
                <a:cs typeface="TAN Songbird"/>
                <a:sym typeface="TAN Songbird"/>
              </a:rPr>
              <a:t>WEEK </a:t>
            </a:r>
            <a:r>
              <a:rPr lang="en-US" sz="5758" dirty="0">
                <a:solidFill>
                  <a:srgbClr val="F2989F"/>
                </a:solidFill>
                <a:latin typeface="TAN Songbird"/>
                <a:ea typeface="TAN Songbird"/>
                <a:cs typeface="TAN Songbird"/>
                <a:sym typeface="TAN Songbird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42132" y="-313879"/>
            <a:ext cx="1960370" cy="1970221"/>
          </a:xfrm>
          <a:custGeom>
            <a:avLst/>
            <a:gdLst/>
            <a:ahLst/>
            <a:cxnLst/>
            <a:rect l="l" t="t" r="r" b="b"/>
            <a:pathLst>
              <a:path w="1960370" h="1970221">
                <a:moveTo>
                  <a:pt x="0" y="0"/>
                </a:moveTo>
                <a:lnTo>
                  <a:pt x="1960371" y="0"/>
                </a:lnTo>
                <a:lnTo>
                  <a:pt x="1960371" y="1970222"/>
                </a:lnTo>
                <a:lnTo>
                  <a:pt x="0" y="1970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643" y="7543176"/>
            <a:ext cx="2541450" cy="2254478"/>
          </a:xfrm>
          <a:custGeom>
            <a:avLst/>
            <a:gdLst/>
            <a:ahLst/>
            <a:cxnLst/>
            <a:rect l="l" t="t" r="r" b="b"/>
            <a:pathLst>
              <a:path w="2541450" h="2254478">
                <a:moveTo>
                  <a:pt x="0" y="0"/>
                </a:moveTo>
                <a:lnTo>
                  <a:pt x="2541450" y="0"/>
                </a:lnTo>
                <a:lnTo>
                  <a:pt x="2541450" y="2254479"/>
                </a:lnTo>
                <a:lnTo>
                  <a:pt x="0" y="2254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06571" y="2060119"/>
            <a:ext cx="1152729" cy="1871819"/>
          </a:xfrm>
          <a:custGeom>
            <a:avLst/>
            <a:gdLst/>
            <a:ahLst/>
            <a:cxnLst/>
            <a:rect l="l" t="t" r="r" b="b"/>
            <a:pathLst>
              <a:path w="1152729" h="1871819">
                <a:moveTo>
                  <a:pt x="0" y="0"/>
                </a:moveTo>
                <a:lnTo>
                  <a:pt x="1152729" y="0"/>
                </a:lnTo>
                <a:lnTo>
                  <a:pt x="1152729" y="1871820"/>
                </a:lnTo>
                <a:lnTo>
                  <a:pt x="0" y="18718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0"/>
            <a:ext cx="1667391" cy="1608338"/>
          </a:xfrm>
          <a:custGeom>
            <a:avLst/>
            <a:gdLst/>
            <a:ahLst/>
            <a:cxnLst/>
            <a:rect l="l" t="t" r="r" b="b"/>
            <a:pathLst>
              <a:path w="1667391" h="1608338">
                <a:moveTo>
                  <a:pt x="0" y="0"/>
                </a:moveTo>
                <a:lnTo>
                  <a:pt x="1667391" y="0"/>
                </a:lnTo>
                <a:lnTo>
                  <a:pt x="1667391" y="1608338"/>
                </a:lnTo>
                <a:lnTo>
                  <a:pt x="0" y="1608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96091" y="9474588"/>
            <a:ext cx="2354818" cy="1624824"/>
          </a:xfrm>
          <a:custGeom>
            <a:avLst/>
            <a:gdLst/>
            <a:ahLst/>
            <a:cxnLst/>
            <a:rect l="l" t="t" r="r" b="b"/>
            <a:pathLst>
              <a:path w="2354818" h="1624824">
                <a:moveTo>
                  <a:pt x="0" y="0"/>
                </a:moveTo>
                <a:lnTo>
                  <a:pt x="2354818" y="0"/>
                </a:lnTo>
                <a:lnTo>
                  <a:pt x="2354818" y="1624824"/>
                </a:lnTo>
                <a:lnTo>
                  <a:pt x="0" y="1624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59484" y="-1587848"/>
            <a:ext cx="1982648" cy="2885601"/>
          </a:xfrm>
          <a:custGeom>
            <a:avLst/>
            <a:gdLst/>
            <a:ahLst/>
            <a:cxnLst/>
            <a:rect l="l" t="t" r="r" b="b"/>
            <a:pathLst>
              <a:path w="1982648" h="2885601">
                <a:moveTo>
                  <a:pt x="0" y="0"/>
                </a:moveTo>
                <a:lnTo>
                  <a:pt x="1982648" y="0"/>
                </a:lnTo>
                <a:lnTo>
                  <a:pt x="1982648" y="2885601"/>
                </a:lnTo>
                <a:lnTo>
                  <a:pt x="0" y="28856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178382">
            <a:off x="2370015" y="1296262"/>
            <a:ext cx="13349656" cy="8160689"/>
            <a:chOff x="0" y="0"/>
            <a:chExt cx="17799541" cy="10880918"/>
          </a:xfrm>
        </p:grpSpPr>
        <p:sp>
          <p:nvSpPr>
            <p:cNvPr id="12" name="Freeform 12"/>
            <p:cNvSpPr/>
            <p:nvPr/>
          </p:nvSpPr>
          <p:spPr>
            <a:xfrm rot="5155170">
              <a:off x="1476795" y="-365266"/>
              <a:ext cx="9684834" cy="11979638"/>
            </a:xfrm>
            <a:custGeom>
              <a:avLst/>
              <a:gdLst/>
              <a:ahLst/>
              <a:cxnLst/>
              <a:rect l="l" t="t" r="r" b="b"/>
              <a:pathLst>
                <a:path w="9684834" h="11979638">
                  <a:moveTo>
                    <a:pt x="0" y="0"/>
                  </a:moveTo>
                  <a:lnTo>
                    <a:pt x="9684834" y="0"/>
                  </a:lnTo>
                  <a:lnTo>
                    <a:pt x="9684834" y="11979638"/>
                  </a:lnTo>
                  <a:lnTo>
                    <a:pt x="0" y="1197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6025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155170">
              <a:off x="9650231" y="2071625"/>
              <a:ext cx="9684834" cy="5939691"/>
            </a:xfrm>
            <a:custGeom>
              <a:avLst/>
              <a:gdLst/>
              <a:ahLst/>
              <a:cxnLst/>
              <a:rect l="l" t="t" r="r" b="b"/>
              <a:pathLst>
                <a:path w="9684834" h="5939691">
                  <a:moveTo>
                    <a:pt x="0" y="0"/>
                  </a:moveTo>
                  <a:lnTo>
                    <a:pt x="9684834" y="0"/>
                  </a:lnTo>
                  <a:lnTo>
                    <a:pt x="9684834" y="5939690"/>
                  </a:lnTo>
                  <a:lnTo>
                    <a:pt x="0" y="593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b="-11383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932034" y="3869441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32034" y="4762306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932034" y="5660818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38234" y="3391594"/>
            <a:ext cx="5708628" cy="1967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3"/>
              </a:lnSpc>
            </a:pPr>
            <a:r>
              <a:rPr lang="en-US" sz="8698" b="1" spc="-721">
                <a:solidFill>
                  <a:srgbClr val="14312A"/>
                </a:solidFill>
                <a:latin typeface="Solway Bold"/>
                <a:ea typeface="Solway Bold"/>
                <a:cs typeface="Solway Bold"/>
                <a:sym typeface="Solway Bold"/>
              </a:rPr>
              <a:t>SUNDAY</a:t>
            </a:r>
          </a:p>
          <a:p>
            <a:pPr algn="l">
              <a:lnSpc>
                <a:spcPts val="7393"/>
              </a:lnSpc>
            </a:pPr>
            <a:r>
              <a:rPr lang="en-US" sz="8698" b="1" spc="-721">
                <a:solidFill>
                  <a:srgbClr val="14312A"/>
                </a:solidFill>
                <a:latin typeface="Solway Bold"/>
                <a:ea typeface="Solway Bold"/>
                <a:cs typeface="Solway Bold"/>
                <a:sym typeface="Solway Bold"/>
              </a:rPr>
              <a:t>MONDAY...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03701" y="4812806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Saturday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80258" y="3859916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03701" y="3919940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Tuesday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80258" y="4752781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80258" y="5651293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03701" y="5711318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Monday</a:t>
            </a:r>
          </a:p>
        </p:txBody>
      </p:sp>
      <p:sp>
        <p:nvSpPr>
          <p:cNvPr id="24" name="Freeform 24"/>
          <p:cNvSpPr/>
          <p:nvPr/>
        </p:nvSpPr>
        <p:spPr>
          <a:xfrm>
            <a:off x="3153032" y="6119503"/>
            <a:ext cx="5891811" cy="132566"/>
          </a:xfrm>
          <a:custGeom>
            <a:avLst/>
            <a:gdLst/>
            <a:ahLst/>
            <a:cxnLst/>
            <a:rect l="l" t="t" r="r" b="b"/>
            <a:pathLst>
              <a:path w="5891811" h="132566">
                <a:moveTo>
                  <a:pt x="0" y="0"/>
                </a:moveTo>
                <a:lnTo>
                  <a:pt x="5891811" y="0"/>
                </a:lnTo>
                <a:lnTo>
                  <a:pt x="5891811" y="132566"/>
                </a:lnTo>
                <a:lnTo>
                  <a:pt x="0" y="1325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244623" y="5389641"/>
            <a:ext cx="650057" cy="72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15"/>
              </a:lnSpc>
            </a:pPr>
            <a:r>
              <a:rPr lang="en-US" sz="6135" b="1" spc="-509">
                <a:solidFill>
                  <a:srgbClr val="14312A"/>
                </a:solidFill>
                <a:latin typeface="Solway Bold"/>
                <a:ea typeface="Solway Bold"/>
                <a:cs typeface="Solway Bold"/>
                <a:sym typeface="Solway Bold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643" y="7543176"/>
            <a:ext cx="2541450" cy="2254478"/>
          </a:xfrm>
          <a:custGeom>
            <a:avLst/>
            <a:gdLst/>
            <a:ahLst/>
            <a:cxnLst/>
            <a:rect l="l" t="t" r="r" b="b"/>
            <a:pathLst>
              <a:path w="2541450" h="2254478">
                <a:moveTo>
                  <a:pt x="0" y="0"/>
                </a:moveTo>
                <a:lnTo>
                  <a:pt x="2541450" y="0"/>
                </a:lnTo>
                <a:lnTo>
                  <a:pt x="2541450" y="2254479"/>
                </a:lnTo>
                <a:lnTo>
                  <a:pt x="0" y="2254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178382">
            <a:off x="2370015" y="1296262"/>
            <a:ext cx="13349656" cy="8160689"/>
            <a:chOff x="0" y="0"/>
            <a:chExt cx="17799541" cy="10880918"/>
          </a:xfrm>
        </p:grpSpPr>
        <p:sp>
          <p:nvSpPr>
            <p:cNvPr id="7" name="Freeform 7"/>
            <p:cNvSpPr/>
            <p:nvPr/>
          </p:nvSpPr>
          <p:spPr>
            <a:xfrm rot="5155170">
              <a:off x="1476795" y="-365266"/>
              <a:ext cx="9684834" cy="11979638"/>
            </a:xfrm>
            <a:custGeom>
              <a:avLst/>
              <a:gdLst/>
              <a:ahLst/>
              <a:cxnLst/>
              <a:rect l="l" t="t" r="r" b="b"/>
              <a:pathLst>
                <a:path w="9684834" h="11979638">
                  <a:moveTo>
                    <a:pt x="0" y="0"/>
                  </a:moveTo>
                  <a:lnTo>
                    <a:pt x="9684834" y="0"/>
                  </a:lnTo>
                  <a:lnTo>
                    <a:pt x="9684834" y="11979638"/>
                  </a:lnTo>
                  <a:lnTo>
                    <a:pt x="0" y="1197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60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55170">
              <a:off x="9650231" y="2071625"/>
              <a:ext cx="9684834" cy="5939691"/>
            </a:xfrm>
            <a:custGeom>
              <a:avLst/>
              <a:gdLst/>
              <a:ahLst/>
              <a:cxnLst/>
              <a:rect l="l" t="t" r="r" b="b"/>
              <a:pathLst>
                <a:path w="9684834" h="5939691">
                  <a:moveTo>
                    <a:pt x="0" y="0"/>
                  </a:moveTo>
                  <a:lnTo>
                    <a:pt x="9684834" y="0"/>
                  </a:lnTo>
                  <a:lnTo>
                    <a:pt x="9684834" y="5939690"/>
                  </a:lnTo>
                  <a:lnTo>
                    <a:pt x="0" y="593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11383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971819" y="4029189"/>
            <a:ext cx="2083762" cy="2228622"/>
          </a:xfrm>
          <a:custGeom>
            <a:avLst/>
            <a:gdLst/>
            <a:ahLst/>
            <a:cxnLst/>
            <a:rect l="l" t="t" r="r" b="b"/>
            <a:pathLst>
              <a:path w="2083762" h="2228622">
                <a:moveTo>
                  <a:pt x="0" y="0"/>
                </a:moveTo>
                <a:lnTo>
                  <a:pt x="2083762" y="0"/>
                </a:lnTo>
                <a:lnTo>
                  <a:pt x="2083762" y="2228622"/>
                </a:lnTo>
                <a:lnTo>
                  <a:pt x="0" y="22286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08344" y="4029189"/>
            <a:ext cx="1185057" cy="180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6"/>
              </a:lnSpc>
            </a:pPr>
            <a:r>
              <a:rPr lang="en-US" sz="12038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38902" y="4205962"/>
            <a:ext cx="5777279" cy="187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94"/>
              </a:lnSpc>
            </a:pPr>
            <a:r>
              <a:rPr lang="en-US" sz="12328" spc="-752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Tuesday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942132" y="-313879"/>
            <a:ext cx="1960370" cy="1970221"/>
          </a:xfrm>
          <a:custGeom>
            <a:avLst/>
            <a:gdLst/>
            <a:ahLst/>
            <a:cxnLst/>
            <a:rect l="l" t="t" r="r" b="b"/>
            <a:pathLst>
              <a:path w="1960370" h="1970221">
                <a:moveTo>
                  <a:pt x="0" y="0"/>
                </a:moveTo>
                <a:lnTo>
                  <a:pt x="1960371" y="0"/>
                </a:lnTo>
                <a:lnTo>
                  <a:pt x="1960371" y="1970222"/>
                </a:lnTo>
                <a:lnTo>
                  <a:pt x="0" y="1970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06571" y="2060119"/>
            <a:ext cx="1152729" cy="1871819"/>
          </a:xfrm>
          <a:custGeom>
            <a:avLst/>
            <a:gdLst/>
            <a:ahLst/>
            <a:cxnLst/>
            <a:rect l="l" t="t" r="r" b="b"/>
            <a:pathLst>
              <a:path w="1152729" h="1871819">
                <a:moveTo>
                  <a:pt x="0" y="0"/>
                </a:moveTo>
                <a:lnTo>
                  <a:pt x="1152729" y="0"/>
                </a:lnTo>
                <a:lnTo>
                  <a:pt x="1152729" y="1871820"/>
                </a:lnTo>
                <a:lnTo>
                  <a:pt x="0" y="1871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0"/>
            <a:ext cx="1667391" cy="1608338"/>
          </a:xfrm>
          <a:custGeom>
            <a:avLst/>
            <a:gdLst/>
            <a:ahLst/>
            <a:cxnLst/>
            <a:rect l="l" t="t" r="r" b="b"/>
            <a:pathLst>
              <a:path w="1667391" h="1608338">
                <a:moveTo>
                  <a:pt x="0" y="0"/>
                </a:moveTo>
                <a:lnTo>
                  <a:pt x="1667391" y="0"/>
                </a:lnTo>
                <a:lnTo>
                  <a:pt x="1667391" y="1608338"/>
                </a:lnTo>
                <a:lnTo>
                  <a:pt x="0" y="1608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96091" y="9474588"/>
            <a:ext cx="2354818" cy="1624824"/>
          </a:xfrm>
          <a:custGeom>
            <a:avLst/>
            <a:gdLst/>
            <a:ahLst/>
            <a:cxnLst/>
            <a:rect l="l" t="t" r="r" b="b"/>
            <a:pathLst>
              <a:path w="2354818" h="1624824">
                <a:moveTo>
                  <a:pt x="0" y="0"/>
                </a:moveTo>
                <a:lnTo>
                  <a:pt x="2354818" y="0"/>
                </a:lnTo>
                <a:lnTo>
                  <a:pt x="2354818" y="1624824"/>
                </a:lnTo>
                <a:lnTo>
                  <a:pt x="0" y="16248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59484" y="-1587848"/>
            <a:ext cx="1982648" cy="2885601"/>
          </a:xfrm>
          <a:custGeom>
            <a:avLst/>
            <a:gdLst/>
            <a:ahLst/>
            <a:cxnLst/>
            <a:rect l="l" t="t" r="r" b="b"/>
            <a:pathLst>
              <a:path w="1982648" h="2885601">
                <a:moveTo>
                  <a:pt x="0" y="0"/>
                </a:moveTo>
                <a:lnTo>
                  <a:pt x="1982648" y="0"/>
                </a:lnTo>
                <a:lnTo>
                  <a:pt x="1982648" y="2885601"/>
                </a:lnTo>
                <a:lnTo>
                  <a:pt x="0" y="288560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7015" y="0"/>
            <a:ext cx="1843088" cy="2057400"/>
          </a:xfrm>
          <a:custGeom>
            <a:avLst/>
            <a:gdLst/>
            <a:ahLst/>
            <a:cxnLst/>
            <a:rect l="l" t="t" r="r" b="b"/>
            <a:pathLst>
              <a:path w="1843088" h="2057400">
                <a:moveTo>
                  <a:pt x="0" y="0"/>
                </a:moveTo>
                <a:lnTo>
                  <a:pt x="1843088" y="0"/>
                </a:lnTo>
                <a:lnTo>
                  <a:pt x="18430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69789" y="7535493"/>
            <a:ext cx="2489511" cy="2583150"/>
          </a:xfrm>
          <a:custGeom>
            <a:avLst/>
            <a:gdLst/>
            <a:ahLst/>
            <a:cxnLst/>
            <a:rect l="l" t="t" r="r" b="b"/>
            <a:pathLst>
              <a:path w="2489511" h="2583150">
                <a:moveTo>
                  <a:pt x="0" y="0"/>
                </a:moveTo>
                <a:lnTo>
                  <a:pt x="2489511" y="0"/>
                </a:lnTo>
                <a:lnTo>
                  <a:pt x="2489511" y="2583150"/>
                </a:lnTo>
                <a:lnTo>
                  <a:pt x="0" y="2583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461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4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46643" y="5511825"/>
            <a:ext cx="5891811" cy="132566"/>
          </a:xfrm>
          <a:custGeom>
            <a:avLst/>
            <a:gdLst/>
            <a:ahLst/>
            <a:cxnLst/>
            <a:rect l="l" t="t" r="r" b="b"/>
            <a:pathLst>
              <a:path w="5891811" h="132566">
                <a:moveTo>
                  <a:pt x="0" y="0"/>
                </a:moveTo>
                <a:lnTo>
                  <a:pt x="5891811" y="0"/>
                </a:lnTo>
                <a:lnTo>
                  <a:pt x="5891811" y="132566"/>
                </a:lnTo>
                <a:lnTo>
                  <a:pt x="0" y="132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14544" y="6168758"/>
            <a:ext cx="1152729" cy="1871819"/>
          </a:xfrm>
          <a:custGeom>
            <a:avLst/>
            <a:gdLst/>
            <a:ahLst/>
            <a:cxnLst/>
            <a:rect l="l" t="t" r="r" b="b"/>
            <a:pathLst>
              <a:path w="1152729" h="1871819">
                <a:moveTo>
                  <a:pt x="0" y="0"/>
                </a:moveTo>
                <a:lnTo>
                  <a:pt x="1152729" y="0"/>
                </a:lnTo>
                <a:lnTo>
                  <a:pt x="1152729" y="1871819"/>
                </a:lnTo>
                <a:lnTo>
                  <a:pt x="0" y="1871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08144" y="-800672"/>
            <a:ext cx="1391292" cy="1925664"/>
          </a:xfrm>
          <a:custGeom>
            <a:avLst/>
            <a:gdLst/>
            <a:ahLst/>
            <a:cxnLst/>
            <a:rect l="l" t="t" r="r" b="b"/>
            <a:pathLst>
              <a:path w="1391292" h="1925664">
                <a:moveTo>
                  <a:pt x="0" y="0"/>
                </a:moveTo>
                <a:lnTo>
                  <a:pt x="1391292" y="0"/>
                </a:lnTo>
                <a:lnTo>
                  <a:pt x="1391292" y="1925664"/>
                </a:lnTo>
                <a:lnTo>
                  <a:pt x="0" y="1925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87052" y="-1124992"/>
            <a:ext cx="2054985" cy="2249984"/>
          </a:xfrm>
          <a:custGeom>
            <a:avLst/>
            <a:gdLst/>
            <a:ahLst/>
            <a:cxnLst/>
            <a:rect l="l" t="t" r="r" b="b"/>
            <a:pathLst>
              <a:path w="2054985" h="2249984">
                <a:moveTo>
                  <a:pt x="0" y="0"/>
                </a:moveTo>
                <a:lnTo>
                  <a:pt x="2054985" y="0"/>
                </a:lnTo>
                <a:lnTo>
                  <a:pt x="2054985" y="2249984"/>
                </a:lnTo>
                <a:lnTo>
                  <a:pt x="0" y="2249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38234" y="3391594"/>
            <a:ext cx="5708628" cy="103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3"/>
              </a:lnSpc>
            </a:pPr>
            <a:r>
              <a:rPr lang="en-US" sz="8698" b="1" spc="-721">
                <a:solidFill>
                  <a:srgbClr val="F5F5F5"/>
                </a:solidFill>
                <a:latin typeface="Solway Bold"/>
                <a:ea typeface="Solway Bold"/>
                <a:cs typeface="Solway Bold"/>
                <a:sym typeface="Solway Bold"/>
              </a:rPr>
              <a:t>TUESDAY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8234" y="6146950"/>
            <a:ext cx="5708628" cy="103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3"/>
              </a:lnSpc>
            </a:pPr>
            <a:r>
              <a:rPr lang="en-US" sz="8698" b="1" spc="-721">
                <a:solidFill>
                  <a:srgbClr val="F5F5F5"/>
                </a:solidFill>
                <a:latin typeface="Solway Bold"/>
                <a:ea typeface="Solway Bold"/>
                <a:cs typeface="Solway Bold"/>
                <a:sym typeface="Solway Bold"/>
              </a:rPr>
              <a:t>THURSDAY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38234" y="4781964"/>
            <a:ext cx="650057" cy="72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15"/>
              </a:lnSpc>
            </a:pPr>
            <a:r>
              <a:rPr lang="en-US" sz="6135" b="1" spc="-509">
                <a:solidFill>
                  <a:srgbClr val="F5F5F5"/>
                </a:solidFill>
                <a:latin typeface="Solway Bold"/>
                <a:ea typeface="Solway Bold"/>
                <a:cs typeface="Solway Bold"/>
                <a:sym typeface="Solway Bold"/>
              </a:rPr>
              <a:t>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932034" y="3869441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32034" y="4762306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932034" y="5660818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803701" y="4812806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Wednesday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80258" y="3859916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03701" y="3919940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Monday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80258" y="4752781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80258" y="5651293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03701" y="5711318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Friday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48179" y="4030252"/>
            <a:ext cx="2081775" cy="2226497"/>
          </a:xfrm>
          <a:custGeom>
            <a:avLst/>
            <a:gdLst/>
            <a:ahLst/>
            <a:cxnLst/>
            <a:rect l="l" t="t" r="r" b="b"/>
            <a:pathLst>
              <a:path w="2081775" h="2226497">
                <a:moveTo>
                  <a:pt x="0" y="0"/>
                </a:moveTo>
                <a:lnTo>
                  <a:pt x="2081774" y="0"/>
                </a:lnTo>
                <a:lnTo>
                  <a:pt x="2081774" y="2226496"/>
                </a:lnTo>
                <a:lnTo>
                  <a:pt x="0" y="2226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12813" y="4197331"/>
            <a:ext cx="8027008" cy="18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80"/>
              </a:lnSpc>
            </a:pPr>
            <a:r>
              <a:rPr lang="en-US" sz="12316" spc="-751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Wednesday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84287" y="4030252"/>
            <a:ext cx="1183927" cy="180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2"/>
              </a:lnSpc>
            </a:pPr>
            <a:r>
              <a:rPr lang="en-US" sz="12027">
                <a:solidFill>
                  <a:srgbClr val="FFFFFF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6" name="Freeform 6"/>
          <p:cNvSpPr/>
          <p:nvPr/>
        </p:nvSpPr>
        <p:spPr>
          <a:xfrm>
            <a:off x="1257015" y="0"/>
            <a:ext cx="1843088" cy="2057400"/>
          </a:xfrm>
          <a:custGeom>
            <a:avLst/>
            <a:gdLst/>
            <a:ahLst/>
            <a:cxnLst/>
            <a:rect l="l" t="t" r="r" b="b"/>
            <a:pathLst>
              <a:path w="1843088" h="2057400">
                <a:moveTo>
                  <a:pt x="0" y="0"/>
                </a:moveTo>
                <a:lnTo>
                  <a:pt x="1843088" y="0"/>
                </a:lnTo>
                <a:lnTo>
                  <a:pt x="18430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9789" y="7535493"/>
            <a:ext cx="2489511" cy="2583150"/>
          </a:xfrm>
          <a:custGeom>
            <a:avLst/>
            <a:gdLst/>
            <a:ahLst/>
            <a:cxnLst/>
            <a:rect l="l" t="t" r="r" b="b"/>
            <a:pathLst>
              <a:path w="2489511" h="2583150">
                <a:moveTo>
                  <a:pt x="0" y="0"/>
                </a:moveTo>
                <a:lnTo>
                  <a:pt x="2489511" y="0"/>
                </a:lnTo>
                <a:lnTo>
                  <a:pt x="2489511" y="2583150"/>
                </a:lnTo>
                <a:lnTo>
                  <a:pt x="0" y="2583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14544" y="6168758"/>
            <a:ext cx="1152729" cy="1871819"/>
          </a:xfrm>
          <a:custGeom>
            <a:avLst/>
            <a:gdLst/>
            <a:ahLst/>
            <a:cxnLst/>
            <a:rect l="l" t="t" r="r" b="b"/>
            <a:pathLst>
              <a:path w="1152729" h="1871819">
                <a:moveTo>
                  <a:pt x="0" y="0"/>
                </a:moveTo>
                <a:lnTo>
                  <a:pt x="1152729" y="0"/>
                </a:lnTo>
                <a:lnTo>
                  <a:pt x="1152729" y="1871819"/>
                </a:lnTo>
                <a:lnTo>
                  <a:pt x="0" y="1871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08144" y="-800672"/>
            <a:ext cx="1391292" cy="1925664"/>
          </a:xfrm>
          <a:custGeom>
            <a:avLst/>
            <a:gdLst/>
            <a:ahLst/>
            <a:cxnLst/>
            <a:rect l="l" t="t" r="r" b="b"/>
            <a:pathLst>
              <a:path w="1391292" h="1925664">
                <a:moveTo>
                  <a:pt x="0" y="0"/>
                </a:moveTo>
                <a:lnTo>
                  <a:pt x="1391292" y="0"/>
                </a:lnTo>
                <a:lnTo>
                  <a:pt x="1391292" y="1925664"/>
                </a:lnTo>
                <a:lnTo>
                  <a:pt x="0" y="1925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87052" y="-1124992"/>
            <a:ext cx="2054985" cy="2249984"/>
          </a:xfrm>
          <a:custGeom>
            <a:avLst/>
            <a:gdLst/>
            <a:ahLst/>
            <a:cxnLst/>
            <a:rect l="l" t="t" r="r" b="b"/>
            <a:pathLst>
              <a:path w="2054985" h="2249984">
                <a:moveTo>
                  <a:pt x="0" y="0"/>
                </a:moveTo>
                <a:lnTo>
                  <a:pt x="2054985" y="0"/>
                </a:lnTo>
                <a:lnTo>
                  <a:pt x="2054985" y="2249984"/>
                </a:lnTo>
                <a:lnTo>
                  <a:pt x="0" y="2249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2563" y="8320509"/>
            <a:ext cx="2806357" cy="1875582"/>
          </a:xfrm>
          <a:custGeom>
            <a:avLst/>
            <a:gdLst/>
            <a:ahLst/>
            <a:cxnLst/>
            <a:rect l="l" t="t" r="r" b="b"/>
            <a:pathLst>
              <a:path w="2806357" h="1875582">
                <a:moveTo>
                  <a:pt x="0" y="0"/>
                </a:moveTo>
                <a:lnTo>
                  <a:pt x="2806357" y="0"/>
                </a:lnTo>
                <a:lnTo>
                  <a:pt x="2806357" y="1875582"/>
                </a:lnTo>
                <a:lnTo>
                  <a:pt x="0" y="1875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407615">
            <a:off x="2272034" y="1296262"/>
            <a:ext cx="13349656" cy="8160689"/>
            <a:chOff x="0" y="0"/>
            <a:chExt cx="17799541" cy="10880918"/>
          </a:xfrm>
        </p:grpSpPr>
        <p:sp>
          <p:nvSpPr>
            <p:cNvPr id="7" name="Freeform 7"/>
            <p:cNvSpPr/>
            <p:nvPr/>
          </p:nvSpPr>
          <p:spPr>
            <a:xfrm rot="5155170">
              <a:off x="1476795" y="-365266"/>
              <a:ext cx="9684834" cy="11979638"/>
            </a:xfrm>
            <a:custGeom>
              <a:avLst/>
              <a:gdLst/>
              <a:ahLst/>
              <a:cxnLst/>
              <a:rect l="l" t="t" r="r" b="b"/>
              <a:pathLst>
                <a:path w="9684834" h="11979638">
                  <a:moveTo>
                    <a:pt x="0" y="0"/>
                  </a:moveTo>
                  <a:lnTo>
                    <a:pt x="9684834" y="0"/>
                  </a:lnTo>
                  <a:lnTo>
                    <a:pt x="9684834" y="11979638"/>
                  </a:lnTo>
                  <a:lnTo>
                    <a:pt x="0" y="1197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60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55170">
              <a:off x="9650231" y="2071625"/>
              <a:ext cx="9684834" cy="5939691"/>
            </a:xfrm>
            <a:custGeom>
              <a:avLst/>
              <a:gdLst/>
              <a:ahLst/>
              <a:cxnLst/>
              <a:rect l="l" t="t" r="r" b="b"/>
              <a:pathLst>
                <a:path w="9684834" h="5939691">
                  <a:moveTo>
                    <a:pt x="0" y="0"/>
                  </a:moveTo>
                  <a:lnTo>
                    <a:pt x="9684834" y="0"/>
                  </a:lnTo>
                  <a:lnTo>
                    <a:pt x="9684834" y="5939690"/>
                  </a:lnTo>
                  <a:lnTo>
                    <a:pt x="0" y="593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11383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932034" y="3869441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32034" y="4762306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2034" y="5660818"/>
            <a:ext cx="707553" cy="756741"/>
          </a:xfrm>
          <a:custGeom>
            <a:avLst/>
            <a:gdLst/>
            <a:ahLst/>
            <a:cxnLst/>
            <a:rect l="l" t="t" r="r" b="b"/>
            <a:pathLst>
              <a:path w="707553" h="756741">
                <a:moveTo>
                  <a:pt x="0" y="0"/>
                </a:moveTo>
                <a:lnTo>
                  <a:pt x="707552" y="0"/>
                </a:lnTo>
                <a:lnTo>
                  <a:pt x="707552" y="756741"/>
                </a:lnTo>
                <a:lnTo>
                  <a:pt x="0" y="7567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96685" y="-1057388"/>
            <a:ext cx="2721630" cy="2680805"/>
          </a:xfrm>
          <a:custGeom>
            <a:avLst/>
            <a:gdLst/>
            <a:ahLst/>
            <a:cxnLst/>
            <a:rect l="l" t="t" r="r" b="b"/>
            <a:pathLst>
              <a:path w="2721630" h="2680805">
                <a:moveTo>
                  <a:pt x="0" y="0"/>
                </a:moveTo>
                <a:lnTo>
                  <a:pt x="2721630" y="0"/>
                </a:lnTo>
                <a:lnTo>
                  <a:pt x="2721630" y="2680805"/>
                </a:lnTo>
                <a:lnTo>
                  <a:pt x="0" y="2680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8133308"/>
            <a:ext cx="2054985" cy="2249984"/>
          </a:xfrm>
          <a:custGeom>
            <a:avLst/>
            <a:gdLst/>
            <a:ahLst/>
            <a:cxnLst/>
            <a:rect l="l" t="t" r="r" b="b"/>
            <a:pathLst>
              <a:path w="2054985" h="2249984">
                <a:moveTo>
                  <a:pt x="0" y="0"/>
                </a:moveTo>
                <a:lnTo>
                  <a:pt x="2054985" y="0"/>
                </a:lnTo>
                <a:lnTo>
                  <a:pt x="2054985" y="2249984"/>
                </a:lnTo>
                <a:lnTo>
                  <a:pt x="0" y="2249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02944">
            <a:off x="15624460" y="7515835"/>
            <a:ext cx="574387" cy="1909320"/>
          </a:xfrm>
          <a:custGeom>
            <a:avLst/>
            <a:gdLst/>
            <a:ahLst/>
            <a:cxnLst/>
            <a:rect l="l" t="t" r="r" b="b"/>
            <a:pathLst>
              <a:path w="574387" h="1909320">
                <a:moveTo>
                  <a:pt x="0" y="0"/>
                </a:moveTo>
                <a:lnTo>
                  <a:pt x="574387" y="0"/>
                </a:lnTo>
                <a:lnTo>
                  <a:pt x="574387" y="1909320"/>
                </a:lnTo>
                <a:lnTo>
                  <a:pt x="0" y="1909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96234" y="8963159"/>
            <a:ext cx="1163066" cy="1232932"/>
          </a:xfrm>
          <a:custGeom>
            <a:avLst/>
            <a:gdLst/>
            <a:ahLst/>
            <a:cxnLst/>
            <a:rect l="l" t="t" r="r" b="b"/>
            <a:pathLst>
              <a:path w="1163066" h="1232932">
                <a:moveTo>
                  <a:pt x="0" y="0"/>
                </a:moveTo>
                <a:lnTo>
                  <a:pt x="1163066" y="0"/>
                </a:lnTo>
                <a:lnTo>
                  <a:pt x="1163066" y="1232932"/>
                </a:lnTo>
                <a:lnTo>
                  <a:pt x="0" y="1232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238234" y="3391594"/>
            <a:ext cx="5708628" cy="383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3"/>
              </a:lnSpc>
            </a:pPr>
            <a:r>
              <a:rPr lang="en-US" sz="8698" b="1" spc="-721">
                <a:solidFill>
                  <a:srgbClr val="14312A"/>
                </a:solidFill>
                <a:latin typeface="Solway Bold"/>
                <a:ea typeface="Solway Bold"/>
                <a:cs typeface="Solway Bold"/>
                <a:sym typeface="Solway Bold"/>
              </a:rPr>
              <a:t>THE DAY BEFORE FRIDAY IS...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03701" y="4812806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Thursday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80258" y="3859916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03701" y="3919940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Saturday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80258" y="4752781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80258" y="5651293"/>
            <a:ext cx="402393" cy="62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08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03701" y="5711318"/>
            <a:ext cx="3337657" cy="64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4186" spc="-255" dirty="0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Sunday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5706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0" y="0"/>
                </a:moveTo>
                <a:lnTo>
                  <a:pt x="713594" y="0"/>
                </a:lnTo>
                <a:lnTo>
                  <a:pt x="713594" y="894426"/>
                </a:lnTo>
                <a:lnTo>
                  <a:pt x="0" y="894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4696287"/>
            <a:ext cx="713594" cy="894425"/>
          </a:xfrm>
          <a:custGeom>
            <a:avLst/>
            <a:gdLst/>
            <a:ahLst/>
            <a:cxnLst/>
            <a:rect l="l" t="t" r="r" b="b"/>
            <a:pathLst>
              <a:path w="713594" h="894425">
                <a:moveTo>
                  <a:pt x="713594" y="0"/>
                </a:moveTo>
                <a:lnTo>
                  <a:pt x="0" y="0"/>
                </a:lnTo>
                <a:lnTo>
                  <a:pt x="0" y="894426"/>
                </a:lnTo>
                <a:lnTo>
                  <a:pt x="713594" y="894426"/>
                </a:lnTo>
                <a:lnTo>
                  <a:pt x="713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24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2563" y="8320509"/>
            <a:ext cx="2806357" cy="1875582"/>
          </a:xfrm>
          <a:custGeom>
            <a:avLst/>
            <a:gdLst/>
            <a:ahLst/>
            <a:cxnLst/>
            <a:rect l="l" t="t" r="r" b="b"/>
            <a:pathLst>
              <a:path w="2806357" h="1875582">
                <a:moveTo>
                  <a:pt x="0" y="0"/>
                </a:moveTo>
                <a:lnTo>
                  <a:pt x="2806357" y="0"/>
                </a:lnTo>
                <a:lnTo>
                  <a:pt x="2806357" y="1875582"/>
                </a:lnTo>
                <a:lnTo>
                  <a:pt x="0" y="1875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407615">
            <a:off x="2272034" y="1296262"/>
            <a:ext cx="13349656" cy="8160689"/>
            <a:chOff x="0" y="0"/>
            <a:chExt cx="17799541" cy="10880918"/>
          </a:xfrm>
        </p:grpSpPr>
        <p:sp>
          <p:nvSpPr>
            <p:cNvPr id="7" name="Freeform 7"/>
            <p:cNvSpPr/>
            <p:nvPr/>
          </p:nvSpPr>
          <p:spPr>
            <a:xfrm rot="5155170">
              <a:off x="1476795" y="-365266"/>
              <a:ext cx="9684834" cy="11979638"/>
            </a:xfrm>
            <a:custGeom>
              <a:avLst/>
              <a:gdLst/>
              <a:ahLst/>
              <a:cxnLst/>
              <a:rect l="l" t="t" r="r" b="b"/>
              <a:pathLst>
                <a:path w="9684834" h="11979638">
                  <a:moveTo>
                    <a:pt x="0" y="0"/>
                  </a:moveTo>
                  <a:lnTo>
                    <a:pt x="9684834" y="0"/>
                  </a:lnTo>
                  <a:lnTo>
                    <a:pt x="9684834" y="11979638"/>
                  </a:lnTo>
                  <a:lnTo>
                    <a:pt x="0" y="1197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60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55170">
              <a:off x="9650231" y="2071625"/>
              <a:ext cx="9684834" cy="5939691"/>
            </a:xfrm>
            <a:custGeom>
              <a:avLst/>
              <a:gdLst/>
              <a:ahLst/>
              <a:cxnLst/>
              <a:rect l="l" t="t" r="r" b="b"/>
              <a:pathLst>
                <a:path w="9684834" h="5939691">
                  <a:moveTo>
                    <a:pt x="0" y="0"/>
                  </a:moveTo>
                  <a:lnTo>
                    <a:pt x="9684834" y="0"/>
                  </a:lnTo>
                  <a:lnTo>
                    <a:pt x="9684834" y="5939690"/>
                  </a:lnTo>
                  <a:lnTo>
                    <a:pt x="0" y="593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11383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624391" y="4478355"/>
            <a:ext cx="2080109" cy="2224716"/>
          </a:xfrm>
          <a:custGeom>
            <a:avLst/>
            <a:gdLst/>
            <a:ahLst/>
            <a:cxnLst/>
            <a:rect l="l" t="t" r="r" b="b"/>
            <a:pathLst>
              <a:path w="2080109" h="2224716">
                <a:moveTo>
                  <a:pt x="0" y="0"/>
                </a:moveTo>
                <a:lnTo>
                  <a:pt x="2080110" y="0"/>
                </a:lnTo>
                <a:lnTo>
                  <a:pt x="2080110" y="2224716"/>
                </a:lnTo>
                <a:lnTo>
                  <a:pt x="0" y="2224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186974" y="4645293"/>
            <a:ext cx="6476635" cy="188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68"/>
              </a:lnSpc>
            </a:pPr>
            <a:r>
              <a:rPr lang="en-US" sz="12306" spc="-750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Thursday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60151" y="4535505"/>
            <a:ext cx="1182980" cy="180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1"/>
              </a:lnSpc>
            </a:pPr>
            <a:r>
              <a:rPr lang="en-US" sz="12017">
                <a:solidFill>
                  <a:srgbClr val="14312A"/>
                </a:solidFill>
                <a:latin typeface="Solway"/>
                <a:ea typeface="Solway"/>
                <a:cs typeface="Solway"/>
                <a:sym typeface="Solway"/>
              </a:rPr>
              <a:t>b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696685" y="-1057388"/>
            <a:ext cx="2721630" cy="2680805"/>
          </a:xfrm>
          <a:custGeom>
            <a:avLst/>
            <a:gdLst/>
            <a:ahLst/>
            <a:cxnLst/>
            <a:rect l="l" t="t" r="r" b="b"/>
            <a:pathLst>
              <a:path w="2721630" h="2680805">
                <a:moveTo>
                  <a:pt x="0" y="0"/>
                </a:moveTo>
                <a:lnTo>
                  <a:pt x="2721630" y="0"/>
                </a:lnTo>
                <a:lnTo>
                  <a:pt x="2721630" y="2680805"/>
                </a:lnTo>
                <a:lnTo>
                  <a:pt x="0" y="2680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8133308"/>
            <a:ext cx="2054985" cy="2249984"/>
          </a:xfrm>
          <a:custGeom>
            <a:avLst/>
            <a:gdLst/>
            <a:ahLst/>
            <a:cxnLst/>
            <a:rect l="l" t="t" r="r" b="b"/>
            <a:pathLst>
              <a:path w="2054985" h="2249984">
                <a:moveTo>
                  <a:pt x="0" y="0"/>
                </a:moveTo>
                <a:lnTo>
                  <a:pt x="2054985" y="0"/>
                </a:lnTo>
                <a:lnTo>
                  <a:pt x="2054985" y="2249984"/>
                </a:lnTo>
                <a:lnTo>
                  <a:pt x="0" y="2249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02944">
            <a:off x="15624460" y="7515835"/>
            <a:ext cx="574387" cy="1909320"/>
          </a:xfrm>
          <a:custGeom>
            <a:avLst/>
            <a:gdLst/>
            <a:ahLst/>
            <a:cxnLst/>
            <a:rect l="l" t="t" r="r" b="b"/>
            <a:pathLst>
              <a:path w="574387" h="1909320">
                <a:moveTo>
                  <a:pt x="0" y="0"/>
                </a:moveTo>
                <a:lnTo>
                  <a:pt x="574387" y="0"/>
                </a:lnTo>
                <a:lnTo>
                  <a:pt x="574387" y="1909320"/>
                </a:lnTo>
                <a:lnTo>
                  <a:pt x="0" y="1909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96234" y="8963159"/>
            <a:ext cx="1163066" cy="1232932"/>
          </a:xfrm>
          <a:custGeom>
            <a:avLst/>
            <a:gdLst/>
            <a:ahLst/>
            <a:cxnLst/>
            <a:rect l="l" t="t" r="r" b="b"/>
            <a:pathLst>
              <a:path w="1163066" h="1232932">
                <a:moveTo>
                  <a:pt x="0" y="0"/>
                </a:moveTo>
                <a:lnTo>
                  <a:pt x="1163066" y="0"/>
                </a:lnTo>
                <a:lnTo>
                  <a:pt x="1163066" y="1232932"/>
                </a:lnTo>
                <a:lnTo>
                  <a:pt x="0" y="1232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130</Words>
  <Application>Microsoft Office PowerPoint</Application>
  <PresentationFormat>ユーザー設定</PresentationFormat>
  <Paragraphs>77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9" baseType="lpstr">
      <vt:lpstr>TAN Songbird</vt:lpstr>
      <vt:lpstr>Calibri</vt:lpstr>
      <vt:lpstr>Solway Bold</vt:lpstr>
      <vt:lpstr>Arial</vt:lpstr>
      <vt:lpstr>にくまる</vt:lpstr>
      <vt:lpstr>Solway</vt:lpstr>
      <vt:lpstr>UDデジタル教科書体NPL Bold</vt:lpstr>
      <vt:lpstr>TAN Tangkiwood</vt:lpstr>
      <vt:lpstr>UD デジタル 教科書体 N-B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Welcome To Class Education Presentation in Colorful Retro Style</dc:title>
  <dc:creator>Midori S</dc:creator>
  <cp:lastModifiedBy>Midori S</cp:lastModifiedBy>
  <cp:revision>2</cp:revision>
  <dcterms:created xsi:type="dcterms:W3CDTF">2006-08-16T00:00:00Z</dcterms:created>
  <dcterms:modified xsi:type="dcterms:W3CDTF">2026-06-06T11:41:47Z</dcterms:modified>
  <dc:identifier>DAHLxi4j2hg</dc:identifier>
</cp:coreProperties>
</file>